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90" r:id="rId5"/>
    <p:sldId id="263" r:id="rId6"/>
    <p:sldId id="286" r:id="rId7"/>
    <p:sldId id="291" r:id="rId8"/>
    <p:sldId id="287" r:id="rId9"/>
    <p:sldId id="265" r:id="rId10"/>
    <p:sldId id="280" r:id="rId11"/>
    <p:sldId id="281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89" r:id="rId22"/>
    <p:sldId id="30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A5"/>
    <a:srgbClr val="0077C0"/>
    <a:srgbClr val="538135"/>
    <a:srgbClr val="FFFFFF"/>
    <a:srgbClr val="055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83" autoAdjust="0"/>
  </p:normalViewPr>
  <p:slideViewPr>
    <p:cSldViewPr snapToGrid="0">
      <p:cViewPr varScale="1">
        <p:scale>
          <a:sx n="111" d="100"/>
          <a:sy n="111" d="100"/>
        </p:scale>
        <p:origin x="474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6C8C0162-E403-4EED-82D0-9F6F0A517B95}"/>
    <pc:docChg chg="custSel modSld">
      <pc:chgData name="Brian Connolly" userId="3cc0afaf-3fd4-49d4-98eb-f7451fca2ae1" providerId="ADAL" clId="{6C8C0162-E403-4EED-82D0-9F6F0A517B95}" dt="2023-11-17T17:55:31.115" v="91" actId="255"/>
      <pc:docMkLst>
        <pc:docMk/>
      </pc:docMkLst>
      <pc:sldChg chg="modSp mod">
        <pc:chgData name="Brian Connolly" userId="3cc0afaf-3fd4-49d4-98eb-f7451fca2ae1" providerId="ADAL" clId="{6C8C0162-E403-4EED-82D0-9F6F0A517B95}" dt="2023-11-17T17:55:31.115" v="91" actId="255"/>
        <pc:sldMkLst>
          <pc:docMk/>
          <pc:sldMk cId="3900127704" sldId="263"/>
        </pc:sldMkLst>
      </pc:sldChg>
    </pc:docChg>
  </pc:docChgLst>
  <pc:docChgLst>
    <pc:chgData name="Brian Connolly" userId="3cc0afaf-3fd4-49d4-98eb-f7451fca2ae1" providerId="ADAL" clId="{FC631A63-A827-498F-82BE-0DC5FE53CE2F}"/>
    <pc:docChg chg="undo custSel addSld modSld modMainMaster">
      <pc:chgData name="Brian Connolly" userId="3cc0afaf-3fd4-49d4-98eb-f7451fca2ae1" providerId="ADAL" clId="{FC631A63-A827-498F-82BE-0DC5FE53CE2F}" dt="2024-10-01T13:28:18.500" v="618" actId="20577"/>
      <pc:docMkLst>
        <pc:docMk/>
      </pc:docMkLst>
      <pc:sldChg chg="modSp mod">
        <pc:chgData name="Brian Connolly" userId="3cc0afaf-3fd4-49d4-98eb-f7451fca2ae1" providerId="ADAL" clId="{FC631A63-A827-498F-82BE-0DC5FE53CE2F}" dt="2024-10-01T06:42:42.762" v="155" actId="403"/>
        <pc:sldMkLst>
          <pc:docMk/>
          <pc:sldMk cId="4219488088" sldId="274"/>
        </pc:sldMkLst>
      </pc:sldChg>
      <pc:sldChg chg="modSp mod">
        <pc:chgData name="Brian Connolly" userId="3cc0afaf-3fd4-49d4-98eb-f7451fca2ae1" providerId="ADAL" clId="{FC631A63-A827-498F-82BE-0DC5FE53CE2F}" dt="2024-10-01T06:37:58.199" v="140" actId="404"/>
        <pc:sldMkLst>
          <pc:docMk/>
          <pc:sldMk cId="1746811459" sldId="280"/>
        </pc:sldMkLst>
      </pc:sldChg>
      <pc:sldChg chg="modSp mod">
        <pc:chgData name="Brian Connolly" userId="3cc0afaf-3fd4-49d4-98eb-f7451fca2ae1" providerId="ADAL" clId="{FC631A63-A827-498F-82BE-0DC5FE53CE2F}" dt="2024-10-01T06:04:22.800" v="3" actId="2165"/>
        <pc:sldMkLst>
          <pc:docMk/>
          <pc:sldMk cId="138702840" sldId="286"/>
        </pc:sldMkLst>
      </pc:sldChg>
      <pc:sldChg chg="addSp modSp new mod">
        <pc:chgData name="Brian Connolly" userId="3cc0afaf-3fd4-49d4-98eb-f7451fca2ae1" providerId="ADAL" clId="{FC631A63-A827-498F-82BE-0DC5FE53CE2F}" dt="2024-10-01T06:05:37.002" v="111" actId="20577"/>
        <pc:sldMkLst>
          <pc:docMk/>
          <pc:sldMk cId="1400166526" sldId="290"/>
        </pc:sldMkLst>
      </pc:sldChg>
      <pc:sldChg chg="addSp modSp new mod">
        <pc:chgData name="Brian Connolly" userId="3cc0afaf-3fd4-49d4-98eb-f7451fca2ae1" providerId="ADAL" clId="{FC631A63-A827-498F-82BE-0DC5FE53CE2F}" dt="2024-10-01T13:28:18.500" v="618" actId="20577"/>
        <pc:sldMkLst>
          <pc:docMk/>
          <pc:sldMk cId="3915509055" sldId="291"/>
        </pc:sldMkLst>
      </pc:sldChg>
      <pc:sldChg chg="modSp mod">
        <pc:chgData name="Brian Connolly" userId="3cc0afaf-3fd4-49d4-98eb-f7451fca2ae1" providerId="ADAL" clId="{FC631A63-A827-498F-82BE-0DC5FE53CE2F}" dt="2024-10-01T13:25:54.323" v="275" actId="255"/>
        <pc:sldMkLst>
          <pc:docMk/>
          <pc:sldMk cId="2399830042" sldId="307"/>
        </pc:sldMkLst>
      </pc:sldChg>
      <pc:sldMasterChg chg="modSp mod">
        <pc:chgData name="Brian Connolly" userId="3cc0afaf-3fd4-49d4-98eb-f7451fca2ae1" providerId="ADAL" clId="{FC631A63-A827-498F-82BE-0DC5FE53CE2F}" dt="2024-10-01T06:03:45.841" v="2" actId="207"/>
        <pc:sldMasterMkLst>
          <pc:docMk/>
          <pc:sldMasterMk cId="4131813110" sldId="2147483648"/>
        </pc:sldMasterMkLst>
      </pc:sldMasterChg>
    </pc:docChg>
  </pc:docChgLst>
  <pc:docChgLst>
    <pc:chgData name="gemma@ruffino.co.uk" userId="S::urn:spo:guest#gemma@ruffino.co.uk::" providerId="AD" clId="Web-{D4C14F41-A184-711B-D512-B0D55027FF36}"/>
    <pc:docChg chg="modSld">
      <pc:chgData name="gemma@ruffino.co.uk" userId="S::urn:spo:guest#gemma@ruffino.co.uk::" providerId="AD" clId="Web-{D4C14F41-A184-711B-D512-B0D55027FF36}" dt="2024-12-11T13:22:23.602" v="11" actId="20577"/>
      <pc:docMkLst>
        <pc:docMk/>
      </pc:docMkLst>
      <pc:sldChg chg="modSp">
        <pc:chgData name="gemma@ruffino.co.uk" userId="S::urn:spo:guest#gemma@ruffino.co.uk::" providerId="AD" clId="Web-{D4C14F41-A184-711B-D512-B0D55027FF36}" dt="2024-12-11T13:21:59.772" v="5"/>
        <pc:sldMkLst>
          <pc:docMk/>
          <pc:sldMk cId="4219488088" sldId="274"/>
        </pc:sldMkLst>
      </pc:sldChg>
      <pc:sldChg chg="modSp">
        <pc:chgData name="gemma@ruffino.co.uk" userId="S::urn:spo:guest#gemma@ruffino.co.uk::" providerId="AD" clId="Web-{D4C14F41-A184-711B-D512-B0D55027FF36}" dt="2024-12-11T13:22:23.602" v="11" actId="20577"/>
        <pc:sldMkLst>
          <pc:docMk/>
          <pc:sldMk cId="2434789634" sldId="275"/>
        </pc:sldMkLst>
      </pc:sldChg>
      <pc:sldChg chg="modSp">
        <pc:chgData name="gemma@ruffino.co.uk" userId="S::urn:spo:guest#gemma@ruffino.co.uk::" providerId="AD" clId="Web-{D4C14F41-A184-711B-D512-B0D55027FF36}" dt="2024-12-11T13:21:06.456" v="1"/>
        <pc:sldMkLst>
          <pc:docMk/>
          <pc:sldMk cId="3915509055" sldId="291"/>
        </pc:sldMkLst>
      </pc:sldChg>
    </pc:docChg>
  </pc:docChgLst>
  <pc:docChgLst>
    <pc:chgData name="gemma@ruffino.co.uk" userId="S::urn:spo:guest#gemma@ruffino.co.uk::" providerId="AD" clId="Web-{4F05EE65-03AC-FA2D-CC09-79F71527A635}"/>
    <pc:docChg chg="modSld">
      <pc:chgData name="gemma@ruffino.co.uk" userId="S::urn:spo:guest#gemma@ruffino.co.uk::" providerId="AD" clId="Web-{4F05EE65-03AC-FA2D-CC09-79F71527A635}" dt="2024-12-10T14:57:21.719" v="120" actId="20577"/>
      <pc:docMkLst>
        <pc:docMk/>
      </pc:docMkLst>
      <pc:sldChg chg="modSp">
        <pc:chgData name="gemma@ruffino.co.uk" userId="S::urn:spo:guest#gemma@ruffino.co.uk::" providerId="AD" clId="Web-{4F05EE65-03AC-FA2D-CC09-79F71527A635}" dt="2024-12-10T14:53:20.296" v="49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4F05EE65-03AC-FA2D-CC09-79F71527A635}" dt="2024-12-10T14:54:04.705" v="64" actId="20577"/>
        <pc:sldMkLst>
          <pc:docMk/>
          <pc:sldMk cId="134682713" sldId="265"/>
        </pc:sldMkLst>
      </pc:sldChg>
      <pc:sldChg chg="modSp">
        <pc:chgData name="gemma@ruffino.co.uk" userId="S::urn:spo:guest#gemma@ruffino.co.uk::" providerId="AD" clId="Web-{4F05EE65-03AC-FA2D-CC09-79F71527A635}" dt="2024-12-10T14:54:23.253" v="66" actId="20577"/>
        <pc:sldMkLst>
          <pc:docMk/>
          <pc:sldMk cId="2182848938" sldId="269"/>
        </pc:sldMkLst>
      </pc:sldChg>
      <pc:sldChg chg="modSp">
        <pc:chgData name="gemma@ruffino.co.uk" userId="S::urn:spo:guest#gemma@ruffino.co.uk::" providerId="AD" clId="Web-{4F05EE65-03AC-FA2D-CC09-79F71527A635}" dt="2024-12-10T14:54:47.052" v="71" actId="20577"/>
        <pc:sldMkLst>
          <pc:docMk/>
          <pc:sldMk cId="1739847070" sldId="270"/>
        </pc:sldMkLst>
      </pc:sldChg>
      <pc:sldChg chg="modSp">
        <pc:chgData name="gemma@ruffino.co.uk" userId="S::urn:spo:guest#gemma@ruffino.co.uk::" providerId="AD" clId="Web-{4F05EE65-03AC-FA2D-CC09-79F71527A635}" dt="2024-12-10T14:48:41.417" v="31" actId="20577"/>
        <pc:sldMkLst>
          <pc:docMk/>
          <pc:sldMk cId="2232651054" sldId="272"/>
        </pc:sldMkLst>
      </pc:sldChg>
      <pc:sldChg chg="modSp">
        <pc:chgData name="gemma@ruffino.co.uk" userId="S::urn:spo:guest#gemma@ruffino.co.uk::" providerId="AD" clId="Web-{4F05EE65-03AC-FA2D-CC09-79F71527A635}" dt="2024-12-10T14:55:36.196" v="103"/>
        <pc:sldMkLst>
          <pc:docMk/>
          <pc:sldMk cId="3436954898" sldId="273"/>
        </pc:sldMkLst>
      </pc:sldChg>
      <pc:sldChg chg="modSp">
        <pc:chgData name="gemma@ruffino.co.uk" userId="S::urn:spo:guest#gemma@ruffino.co.uk::" providerId="AD" clId="Web-{4F05EE65-03AC-FA2D-CC09-79F71527A635}" dt="2024-12-10T14:56:28.715" v="109" actId="20577"/>
        <pc:sldMkLst>
          <pc:docMk/>
          <pc:sldMk cId="2434789634" sldId="275"/>
        </pc:sldMkLst>
      </pc:sldChg>
      <pc:sldChg chg="modSp">
        <pc:chgData name="gemma@ruffino.co.uk" userId="S::urn:spo:guest#gemma@ruffino.co.uk::" providerId="AD" clId="Web-{4F05EE65-03AC-FA2D-CC09-79F71527A635}" dt="2024-12-10T14:56:50.701" v="114" actId="20577"/>
        <pc:sldMkLst>
          <pc:docMk/>
          <pc:sldMk cId="2150252312" sldId="277"/>
        </pc:sldMkLst>
      </pc:sldChg>
      <pc:sldChg chg="modSp">
        <pc:chgData name="gemma@ruffino.co.uk" userId="S::urn:spo:guest#gemma@ruffino.co.uk::" providerId="AD" clId="Web-{4F05EE65-03AC-FA2D-CC09-79F71527A635}" dt="2024-12-10T14:57:21.719" v="120" actId="20577"/>
        <pc:sldMkLst>
          <pc:docMk/>
          <pc:sldMk cId="2333858142" sldId="284"/>
        </pc:sldMkLst>
      </pc:sldChg>
      <pc:sldChg chg="modSp">
        <pc:chgData name="gemma@ruffino.co.uk" userId="S::urn:spo:guest#gemma@ruffino.co.uk::" providerId="AD" clId="Web-{4F05EE65-03AC-FA2D-CC09-79F71527A635}" dt="2024-12-10T14:38:57.658" v="15"/>
        <pc:sldMkLst>
          <pc:docMk/>
          <pc:sldMk cId="138702840" sldId="286"/>
        </pc:sldMkLst>
      </pc:sldChg>
      <pc:sldChg chg="modSp">
        <pc:chgData name="gemma@ruffino.co.uk" userId="S::urn:spo:guest#gemma@ruffino.co.uk::" providerId="AD" clId="Web-{4F05EE65-03AC-FA2D-CC09-79F71527A635}" dt="2024-12-10T14:53:56.626" v="61" actId="20577"/>
        <pc:sldMkLst>
          <pc:docMk/>
          <pc:sldMk cId="24676171" sldId="287"/>
        </pc:sldMkLst>
      </pc:sldChg>
      <pc:sldChg chg="modSp">
        <pc:chgData name="gemma@ruffino.co.uk" userId="S::urn:spo:guest#gemma@ruffino.co.uk::" providerId="AD" clId="Web-{4F05EE65-03AC-FA2D-CC09-79F71527A635}" dt="2024-12-10T14:56:55.826" v="118" actId="20577"/>
        <pc:sldMkLst>
          <pc:docMk/>
          <pc:sldMk cId="872597243" sldId="289"/>
        </pc:sldMkLst>
      </pc:sldChg>
    </pc:docChg>
  </pc:docChgLst>
  <pc:docChgLst>
    <pc:chgData name="Brian Connolly" userId="3cc0afaf-3fd4-49d4-98eb-f7451fca2ae1" providerId="ADAL" clId="{3B9C8898-E0EC-4423-87A8-5246BC594293}"/>
    <pc:docChg chg="undo custSel addSld delSld modSld modMainMaster">
      <pc:chgData name="Brian Connolly" userId="3cc0afaf-3fd4-49d4-98eb-f7451fca2ae1" providerId="ADAL" clId="{3B9C8898-E0EC-4423-87A8-5246BC594293}" dt="2024-08-09T20:52:59.311" v="3091" actId="1076"/>
      <pc:docMkLst>
        <pc:docMk/>
      </pc:docMkLst>
      <pc:sldChg chg="addSp delSp modSp mod">
        <pc:chgData name="Brian Connolly" userId="3cc0afaf-3fd4-49d4-98eb-f7451fca2ae1" providerId="ADAL" clId="{3B9C8898-E0EC-4423-87A8-5246BC594293}" dt="2024-07-22T21:49:09.556" v="430" actId="478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3B9C8898-E0EC-4423-87A8-5246BC594293}" dt="2024-08-08T16:14:48.814" v="443"/>
        <pc:sldMkLst>
          <pc:docMk/>
          <pc:sldMk cId="134682713" sldId="265"/>
        </pc:sldMkLst>
      </pc:sldChg>
      <pc:sldChg chg="delSp del mod">
        <pc:chgData name="Brian Connolly" userId="3cc0afaf-3fd4-49d4-98eb-f7451fca2ae1" providerId="ADAL" clId="{3B9C8898-E0EC-4423-87A8-5246BC594293}" dt="2024-08-08T20:16:42.462" v="1338" actId="47"/>
        <pc:sldMkLst>
          <pc:docMk/>
          <pc:sldMk cId="1115428858" sldId="268"/>
        </pc:sldMkLst>
      </pc:sldChg>
      <pc:sldChg chg="delSp modSp mod">
        <pc:chgData name="Brian Connolly" userId="3cc0afaf-3fd4-49d4-98eb-f7451fca2ae1" providerId="ADAL" clId="{3B9C8898-E0EC-4423-87A8-5246BC594293}" dt="2024-07-22T21:48:48.396" v="422" actId="478"/>
        <pc:sldMkLst>
          <pc:docMk/>
          <pc:sldMk cId="1739847070" sldId="270"/>
        </pc:sldMkLst>
      </pc:sldChg>
      <pc:sldChg chg="delSp modSp mod">
        <pc:chgData name="Brian Connolly" userId="3cc0afaf-3fd4-49d4-98eb-f7451fca2ae1" providerId="ADAL" clId="{3B9C8898-E0EC-4423-87A8-5246BC594293}" dt="2024-07-22T21:48:46.491" v="421" actId="478"/>
        <pc:sldMkLst>
          <pc:docMk/>
          <pc:sldMk cId="3024025406" sldId="271"/>
        </pc:sldMkLst>
      </pc:sldChg>
      <pc:sldChg chg="delSp modSp mod">
        <pc:chgData name="Brian Connolly" userId="3cc0afaf-3fd4-49d4-98eb-f7451fca2ae1" providerId="ADAL" clId="{3B9C8898-E0EC-4423-87A8-5246BC594293}" dt="2024-07-22T21:48:43.934" v="420" actId="478"/>
        <pc:sldMkLst>
          <pc:docMk/>
          <pc:sldMk cId="2232651054" sldId="272"/>
        </pc:sldMkLst>
      </pc:sldChg>
      <pc:sldChg chg="delSp mod">
        <pc:chgData name="Brian Connolly" userId="3cc0afaf-3fd4-49d4-98eb-f7451fca2ae1" providerId="ADAL" clId="{3B9C8898-E0EC-4423-87A8-5246BC594293}" dt="2024-07-22T21:48:41.686" v="419" actId="478"/>
        <pc:sldMkLst>
          <pc:docMk/>
          <pc:sldMk cId="3436954898" sldId="273"/>
        </pc:sldMkLst>
      </pc:sldChg>
      <pc:sldChg chg="delSp mod">
        <pc:chgData name="Brian Connolly" userId="3cc0afaf-3fd4-49d4-98eb-f7451fca2ae1" providerId="ADAL" clId="{3B9C8898-E0EC-4423-87A8-5246BC594293}" dt="2024-07-22T21:48:39.356" v="418" actId="478"/>
        <pc:sldMkLst>
          <pc:docMk/>
          <pc:sldMk cId="4219488088" sldId="274"/>
        </pc:sldMkLst>
      </pc:sldChg>
      <pc:sldChg chg="addSp delSp modSp mod">
        <pc:chgData name="Brian Connolly" userId="3cc0afaf-3fd4-49d4-98eb-f7451fca2ae1" providerId="ADAL" clId="{3B9C8898-E0EC-4423-87A8-5246BC594293}" dt="2024-08-09T17:54:07.133" v="1945"/>
        <pc:sldMkLst>
          <pc:docMk/>
          <pc:sldMk cId="2434789634" sldId="275"/>
        </pc:sldMkLst>
      </pc:sldChg>
      <pc:sldChg chg="addSp delSp modSp mod">
        <pc:chgData name="Brian Connolly" userId="3cc0afaf-3fd4-49d4-98eb-f7451fca2ae1" providerId="ADAL" clId="{3B9C8898-E0EC-4423-87A8-5246BC594293}" dt="2024-08-09T17:36:47.301" v="1919" actId="1076"/>
        <pc:sldMkLst>
          <pc:docMk/>
          <pc:sldMk cId="3955245641" sldId="276"/>
        </pc:sldMkLst>
      </pc:sldChg>
      <pc:sldChg chg="addSp delSp modSp mod">
        <pc:chgData name="Brian Connolly" userId="3cc0afaf-3fd4-49d4-98eb-f7451fca2ae1" providerId="ADAL" clId="{3B9C8898-E0EC-4423-87A8-5246BC594293}" dt="2024-08-09T20:51:05.631" v="3078"/>
        <pc:sldMkLst>
          <pc:docMk/>
          <pc:sldMk cId="2150252312" sldId="277"/>
        </pc:sldMkLst>
      </pc:sldChg>
      <pc:sldChg chg="addSp delSp modSp mod">
        <pc:chgData name="Brian Connolly" userId="3cc0afaf-3fd4-49d4-98eb-f7451fca2ae1" providerId="ADAL" clId="{3B9C8898-E0EC-4423-87A8-5246BC594293}" dt="2024-08-09T18:07:12.451" v="1959"/>
        <pc:sldMkLst>
          <pc:docMk/>
          <pc:sldMk cId="1746811459" sldId="280"/>
        </pc:sldMkLst>
      </pc:sldChg>
      <pc:sldChg chg="addSp delSp modSp mod">
        <pc:chgData name="Brian Connolly" userId="3cc0afaf-3fd4-49d4-98eb-f7451fca2ae1" providerId="ADAL" clId="{3B9C8898-E0EC-4423-87A8-5246BC594293}" dt="2024-08-09T18:53:32.618" v="3066" actId="207"/>
        <pc:sldMkLst>
          <pc:docMk/>
          <pc:sldMk cId="2674399209" sldId="281"/>
        </pc:sldMkLst>
      </pc:sldChg>
      <pc:sldChg chg="delSp modSp mod">
        <pc:chgData name="Brian Connolly" userId="3cc0afaf-3fd4-49d4-98eb-f7451fca2ae1" providerId="ADAL" clId="{3B9C8898-E0EC-4423-87A8-5246BC594293}" dt="2024-08-09T20:52:31.854" v="3081" actId="1076"/>
        <pc:sldMkLst>
          <pc:docMk/>
          <pc:sldMk cId="3657203915" sldId="282"/>
        </pc:sldMkLst>
      </pc:sldChg>
      <pc:sldChg chg="delSp modSp mod">
        <pc:chgData name="Brian Connolly" userId="3cc0afaf-3fd4-49d4-98eb-f7451fca2ae1" providerId="ADAL" clId="{3B9C8898-E0EC-4423-87A8-5246BC594293}" dt="2024-08-09T20:52:41.327" v="3086" actId="1076"/>
        <pc:sldMkLst>
          <pc:docMk/>
          <pc:sldMk cId="3690628427" sldId="283"/>
        </pc:sldMkLst>
      </pc:sldChg>
      <pc:sldChg chg="delSp modSp mod">
        <pc:chgData name="Brian Connolly" userId="3cc0afaf-3fd4-49d4-98eb-f7451fca2ae1" providerId="ADAL" clId="{3B9C8898-E0EC-4423-87A8-5246BC594293}" dt="2024-08-09T20:52:59.311" v="3091" actId="1076"/>
        <pc:sldMkLst>
          <pc:docMk/>
          <pc:sldMk cId="2333858142" sldId="284"/>
        </pc:sldMkLst>
      </pc:sldChg>
      <pc:sldChg chg="addSp delSp modSp mod">
        <pc:chgData name="Brian Connolly" userId="3cc0afaf-3fd4-49d4-98eb-f7451fca2ae1" providerId="ADAL" clId="{3B9C8898-E0EC-4423-87A8-5246BC594293}" dt="2024-08-09T18:05:57.556" v="1946" actId="14100"/>
        <pc:sldMkLst>
          <pc:docMk/>
          <pc:sldMk cId="138702840" sldId="286"/>
        </pc:sldMkLst>
      </pc:sldChg>
      <pc:sldChg chg="delSp modSp mod">
        <pc:chgData name="Brian Connolly" userId="3cc0afaf-3fd4-49d4-98eb-f7451fca2ae1" providerId="ADAL" clId="{3B9C8898-E0EC-4423-87A8-5246BC594293}" dt="2024-08-09T18:06:14.570" v="1947" actId="14100"/>
        <pc:sldMkLst>
          <pc:docMk/>
          <pc:sldMk cId="24676171" sldId="287"/>
        </pc:sldMkLst>
      </pc:sldChg>
      <pc:sldChg chg="addSp delSp modSp add del mod">
        <pc:chgData name="Brian Connolly" userId="3cc0afaf-3fd4-49d4-98eb-f7451fca2ae1" providerId="ADAL" clId="{3B9C8898-E0EC-4423-87A8-5246BC594293}" dt="2024-08-08T19:49:06.540" v="1324" actId="47"/>
        <pc:sldMkLst>
          <pc:docMk/>
          <pc:sldMk cId="2940783757" sldId="288"/>
        </pc:sldMkLst>
      </pc:sldChg>
      <pc:sldMasterChg chg="delSp modSp mod modSldLayout">
        <pc:chgData name="Brian Connolly" userId="3cc0afaf-3fd4-49d4-98eb-f7451fca2ae1" providerId="ADAL" clId="{3B9C8898-E0EC-4423-87A8-5246BC594293}" dt="2024-07-22T21:48:09.337" v="411" actId="20577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3B9C8898-E0EC-4423-87A8-5246BC594293}" dt="2024-07-22T21:47:07.977" v="211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Lotta Hagman" userId="d6416cb5-e18c-4783-84b1-dc0e5cd678ba" providerId="ADAL" clId="{F5DAF65D-82E0-42D0-83FA-F44BB876DB64}"/>
    <pc:docChg chg="undo redo custSel modSld sldOrd">
      <pc:chgData name="Lotta Hagman" userId="d6416cb5-e18c-4783-84b1-dc0e5cd678ba" providerId="ADAL" clId="{F5DAF65D-82E0-42D0-83FA-F44BB876DB64}" dt="2024-10-08T15:18:14.957" v="64" actId="478"/>
      <pc:docMkLst>
        <pc:docMk/>
      </pc:docMkLst>
      <pc:sldChg chg="modSp mod">
        <pc:chgData name="Lotta Hagman" userId="d6416cb5-e18c-4783-84b1-dc0e5cd678ba" providerId="ADAL" clId="{F5DAF65D-82E0-42D0-83FA-F44BB876DB64}" dt="2024-10-08T15:11:52.416" v="12" actId="20577"/>
        <pc:sldMkLst>
          <pc:docMk/>
          <pc:sldMk cId="134682713" sldId="265"/>
        </pc:sldMkLst>
      </pc:sldChg>
      <pc:sldChg chg="delSp modSp mod">
        <pc:chgData name="Lotta Hagman" userId="d6416cb5-e18c-4783-84b1-dc0e5cd678ba" providerId="ADAL" clId="{F5DAF65D-82E0-42D0-83FA-F44BB876DB64}" dt="2024-10-08T15:18:14.957" v="64" actId="478"/>
        <pc:sldMkLst>
          <pc:docMk/>
          <pc:sldMk cId="4219488088" sldId="274"/>
        </pc:sldMkLst>
      </pc:sldChg>
      <pc:sldChg chg="ord">
        <pc:chgData name="Lotta Hagman" userId="d6416cb5-e18c-4783-84b1-dc0e5cd678ba" providerId="ADAL" clId="{F5DAF65D-82E0-42D0-83FA-F44BB876DB64}" dt="2024-10-08T15:11:49.348" v="11" actId="20578"/>
        <pc:sldMkLst>
          <pc:docMk/>
          <pc:sldMk cId="1746811459" sldId="280"/>
        </pc:sldMkLst>
      </pc:sldChg>
    </pc:docChg>
  </pc:docChgLst>
  <pc:docChgLst>
    <pc:chgData name="Brian Connolly" userId="3cc0afaf-3fd4-49d4-98eb-f7451fca2ae1" providerId="ADAL" clId="{148A42B7-13FD-4FBE-83CB-1D5BA4B1D8FC}"/>
    <pc:docChg chg="undo custSel addSld delSld modSld sldOrd">
      <pc:chgData name="Brian Connolly" userId="3cc0afaf-3fd4-49d4-98eb-f7451fca2ae1" providerId="ADAL" clId="{148A42B7-13FD-4FBE-83CB-1D5BA4B1D8FC}" dt="2024-05-10T20:28:44.644" v="4141" actId="20577"/>
      <pc:docMkLst>
        <pc:docMk/>
      </pc:docMkLst>
      <pc:sldChg chg="modSp mod">
        <pc:chgData name="Brian Connolly" userId="3cc0afaf-3fd4-49d4-98eb-f7451fca2ae1" providerId="ADAL" clId="{148A42B7-13FD-4FBE-83CB-1D5BA4B1D8FC}" dt="2024-05-10T20:28:44.644" v="4141" actId="20577"/>
        <pc:sldMkLst>
          <pc:docMk/>
          <pc:sldMk cId="3900127704" sldId="263"/>
        </pc:sldMkLst>
      </pc:sldChg>
      <pc:sldChg chg="del">
        <pc:chgData name="Brian Connolly" userId="3cc0afaf-3fd4-49d4-98eb-f7451fca2ae1" providerId="ADAL" clId="{148A42B7-13FD-4FBE-83CB-1D5BA4B1D8FC}" dt="2024-05-01T13:23:56.551" v="5" actId="47"/>
        <pc:sldMkLst>
          <pc:docMk/>
          <pc:sldMk cId="2869695609" sldId="264"/>
        </pc:sldMkLst>
      </pc:sldChg>
      <pc:sldChg chg="ord">
        <pc:chgData name="Brian Connolly" userId="3cc0afaf-3fd4-49d4-98eb-f7451fca2ae1" providerId="ADAL" clId="{148A42B7-13FD-4FBE-83CB-1D5BA4B1D8FC}" dt="2024-05-01T13:24:04.760" v="7"/>
        <pc:sldMkLst>
          <pc:docMk/>
          <pc:sldMk cId="134682713" sldId="265"/>
        </pc:sldMkLst>
      </pc:sldChg>
      <pc:sldChg chg="del">
        <pc:chgData name="Brian Connolly" userId="3cc0afaf-3fd4-49d4-98eb-f7451fca2ae1" providerId="ADAL" clId="{148A42B7-13FD-4FBE-83CB-1D5BA4B1D8FC}" dt="2024-05-01T13:22:36.928" v="1" actId="47"/>
        <pc:sldMkLst>
          <pc:docMk/>
          <pc:sldMk cId="3595007642" sldId="266"/>
        </pc:sldMkLst>
      </pc:sldChg>
      <pc:sldChg chg="del">
        <pc:chgData name="Brian Connolly" userId="3cc0afaf-3fd4-49d4-98eb-f7451fca2ae1" providerId="ADAL" clId="{148A42B7-13FD-4FBE-83CB-1D5BA4B1D8FC}" dt="2024-05-01T13:22:43.938" v="4" actId="47"/>
        <pc:sldMkLst>
          <pc:docMk/>
          <pc:sldMk cId="2301498360" sldId="267"/>
        </pc:sldMkLst>
      </pc:sldChg>
      <pc:sldChg chg="addSp delSp modSp mod">
        <pc:chgData name="Brian Connolly" userId="3cc0afaf-3fd4-49d4-98eb-f7451fca2ae1" providerId="ADAL" clId="{148A42B7-13FD-4FBE-83CB-1D5BA4B1D8FC}" dt="2024-05-01T14:50:51.770" v="2608" actId="1076"/>
        <pc:sldMkLst>
          <pc:docMk/>
          <pc:sldMk cId="2182848938" sldId="269"/>
        </pc:sldMkLst>
      </pc:sldChg>
      <pc:sldChg chg="modSp mod">
        <pc:chgData name="Brian Connolly" userId="3cc0afaf-3fd4-49d4-98eb-f7451fca2ae1" providerId="ADAL" clId="{148A42B7-13FD-4FBE-83CB-1D5BA4B1D8FC}" dt="2024-05-01T14:53:44.657" v="2991" actId="113"/>
        <pc:sldMkLst>
          <pc:docMk/>
          <pc:sldMk cId="3024025406" sldId="271"/>
        </pc:sldMkLst>
      </pc:sldChg>
      <pc:sldChg chg="modSp mod">
        <pc:chgData name="Brian Connolly" userId="3cc0afaf-3fd4-49d4-98eb-f7451fca2ae1" providerId="ADAL" clId="{148A42B7-13FD-4FBE-83CB-1D5BA4B1D8FC}" dt="2024-05-01T14:55:07.951" v="3158" actId="313"/>
        <pc:sldMkLst>
          <pc:docMk/>
          <pc:sldMk cId="2232651054" sldId="272"/>
        </pc:sldMkLst>
      </pc:sldChg>
      <pc:sldChg chg="modSp add del mod">
        <pc:chgData name="Brian Connolly" userId="3cc0afaf-3fd4-49d4-98eb-f7451fca2ae1" providerId="ADAL" clId="{148A42B7-13FD-4FBE-83CB-1D5BA4B1D8FC}" dt="2024-05-01T13:22:40.942" v="3" actId="47"/>
        <pc:sldMkLst>
          <pc:docMk/>
          <pc:sldMk cId="24676171" sldId="278"/>
        </pc:sldMkLst>
      </pc:sldChg>
      <pc:sldChg chg="addSp delSp modSp add del mod">
        <pc:chgData name="Brian Connolly" userId="3cc0afaf-3fd4-49d4-98eb-f7451fca2ae1" providerId="ADAL" clId="{148A42B7-13FD-4FBE-83CB-1D5BA4B1D8FC}" dt="2024-05-01T14:39:27.238" v="2381" actId="47"/>
        <pc:sldMkLst>
          <pc:docMk/>
          <pc:sldMk cId="260505586" sldId="279"/>
        </pc:sldMkLst>
      </pc:sldChg>
      <pc:sldChg chg="addSp delSp modSp add mod">
        <pc:chgData name="Brian Connolly" userId="3cc0afaf-3fd4-49d4-98eb-f7451fca2ae1" providerId="ADAL" clId="{148A42B7-13FD-4FBE-83CB-1D5BA4B1D8FC}" dt="2024-05-01T14:39:24.942" v="2380" actId="208"/>
        <pc:sldMkLst>
          <pc:docMk/>
          <pc:sldMk cId="1746811459" sldId="280"/>
        </pc:sldMkLst>
      </pc:sldChg>
      <pc:sldChg chg="modSp add mod">
        <pc:chgData name="Brian Connolly" userId="3cc0afaf-3fd4-49d4-98eb-f7451fca2ae1" providerId="ADAL" clId="{148A42B7-13FD-4FBE-83CB-1D5BA4B1D8FC}" dt="2024-05-01T14:39:45.958" v="2391" actId="208"/>
        <pc:sldMkLst>
          <pc:docMk/>
          <pc:sldMk cId="2674399209" sldId="281"/>
        </pc:sldMkLst>
      </pc:sldChg>
      <pc:sldChg chg="addSp delSp modSp add mod">
        <pc:chgData name="Brian Connolly" userId="3cc0afaf-3fd4-49d4-98eb-f7451fca2ae1" providerId="ADAL" clId="{148A42B7-13FD-4FBE-83CB-1D5BA4B1D8FC}" dt="2024-05-01T17:20:10.946" v="4116" actId="1076"/>
        <pc:sldMkLst>
          <pc:docMk/>
          <pc:sldMk cId="3657203915" sldId="282"/>
        </pc:sldMkLst>
      </pc:sldChg>
      <pc:sldChg chg="addSp modSp add mod">
        <pc:chgData name="Brian Connolly" userId="3cc0afaf-3fd4-49d4-98eb-f7451fca2ae1" providerId="ADAL" clId="{148A42B7-13FD-4FBE-83CB-1D5BA4B1D8FC}" dt="2024-05-01T17:23:11.306" v="4121" actId="1076"/>
        <pc:sldMkLst>
          <pc:docMk/>
          <pc:sldMk cId="3690628427" sldId="283"/>
        </pc:sldMkLst>
      </pc:sldChg>
      <pc:sldChg chg="addSp modSp add mod">
        <pc:chgData name="Brian Connolly" userId="3cc0afaf-3fd4-49d4-98eb-f7451fca2ae1" providerId="ADAL" clId="{148A42B7-13FD-4FBE-83CB-1D5BA4B1D8FC}" dt="2024-05-01T17:30:06.833" v="4140" actId="1038"/>
        <pc:sldMkLst>
          <pc:docMk/>
          <pc:sldMk cId="2333858142" sldId="284"/>
        </pc:sldMkLst>
      </pc:sldChg>
    </pc:docChg>
  </pc:docChgLst>
  <pc:docChgLst>
    <pc:chgData name="Brian Connolly" userId="3cc0afaf-3fd4-49d4-98eb-f7451fca2ae1" providerId="ADAL" clId="{32632C2C-8981-4D46-92BE-11FAD0A431CC}"/>
    <pc:docChg chg="undo custSel addSld delSld modSld modMainMaster">
      <pc:chgData name="Brian Connolly" userId="3cc0afaf-3fd4-49d4-98eb-f7451fca2ae1" providerId="ADAL" clId="{32632C2C-8981-4D46-92BE-11FAD0A431CC}" dt="2024-07-12T16:41:30.535" v="824" actId="1076"/>
      <pc:docMkLst>
        <pc:docMk/>
      </pc:docMkLst>
      <pc:sldChg chg="addSp delSp modSp mod">
        <pc:chgData name="Brian Connolly" userId="3cc0afaf-3fd4-49d4-98eb-f7451fca2ae1" providerId="ADAL" clId="{32632C2C-8981-4D46-92BE-11FAD0A431CC}" dt="2024-07-12T16:27:14.500" v="130" actId="20577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32632C2C-8981-4D46-92BE-11FAD0A431CC}" dt="2024-07-12T16:28:22.477" v="174" actId="478"/>
        <pc:sldMkLst>
          <pc:docMk/>
          <pc:sldMk cId="134682713" sldId="265"/>
        </pc:sldMkLst>
      </pc:sldChg>
      <pc:sldChg chg="addSp delSp modSp mod">
        <pc:chgData name="Brian Connolly" userId="3cc0afaf-3fd4-49d4-98eb-f7451fca2ae1" providerId="ADAL" clId="{32632C2C-8981-4D46-92BE-11FAD0A431CC}" dt="2024-07-12T16:29:14.075" v="263" actId="478"/>
        <pc:sldMkLst>
          <pc:docMk/>
          <pc:sldMk cId="1115428858" sldId="268"/>
        </pc:sldMkLst>
      </pc:sldChg>
      <pc:sldChg chg="addSp delSp modSp mod">
        <pc:chgData name="Brian Connolly" userId="3cc0afaf-3fd4-49d4-98eb-f7451fca2ae1" providerId="ADAL" clId="{32632C2C-8981-4D46-92BE-11FAD0A431CC}" dt="2024-07-12T16:29:58.235" v="340" actId="478"/>
        <pc:sldMkLst>
          <pc:docMk/>
          <pc:sldMk cId="2182848938" sldId="269"/>
        </pc:sldMkLst>
      </pc:sldChg>
      <pc:sldChg chg="addSp delSp modSp mod">
        <pc:chgData name="Brian Connolly" userId="3cc0afaf-3fd4-49d4-98eb-f7451fca2ae1" providerId="ADAL" clId="{32632C2C-8981-4D46-92BE-11FAD0A431CC}" dt="2024-07-12T16:30:29.852" v="378" actId="313"/>
        <pc:sldMkLst>
          <pc:docMk/>
          <pc:sldMk cId="1739847070" sldId="270"/>
        </pc:sldMkLst>
      </pc:sldChg>
      <pc:sldChg chg="addSp delSp modSp mod">
        <pc:chgData name="Brian Connolly" userId="3cc0afaf-3fd4-49d4-98eb-f7451fca2ae1" providerId="ADAL" clId="{32632C2C-8981-4D46-92BE-11FAD0A431CC}" dt="2024-07-12T16:30:52.901" v="399" actId="478"/>
        <pc:sldMkLst>
          <pc:docMk/>
          <pc:sldMk cId="3024025406" sldId="271"/>
        </pc:sldMkLst>
      </pc:sldChg>
      <pc:sldChg chg="addSp delSp modSp mod">
        <pc:chgData name="Brian Connolly" userId="3cc0afaf-3fd4-49d4-98eb-f7451fca2ae1" providerId="ADAL" clId="{32632C2C-8981-4D46-92BE-11FAD0A431CC}" dt="2024-07-12T16:32:24.939" v="437" actId="478"/>
        <pc:sldMkLst>
          <pc:docMk/>
          <pc:sldMk cId="2232651054" sldId="272"/>
        </pc:sldMkLst>
      </pc:sldChg>
      <pc:sldChg chg="addSp delSp modSp mod">
        <pc:chgData name="Brian Connolly" userId="3cc0afaf-3fd4-49d4-98eb-f7451fca2ae1" providerId="ADAL" clId="{32632C2C-8981-4D46-92BE-11FAD0A431CC}" dt="2024-07-12T16:35:30.439" v="605" actId="1076"/>
        <pc:sldMkLst>
          <pc:docMk/>
          <pc:sldMk cId="3436954898" sldId="273"/>
        </pc:sldMkLst>
      </pc:sldChg>
      <pc:sldChg chg="addSp delSp modSp mod">
        <pc:chgData name="Brian Connolly" userId="3cc0afaf-3fd4-49d4-98eb-f7451fca2ae1" providerId="ADAL" clId="{32632C2C-8981-4D46-92BE-11FAD0A431CC}" dt="2024-07-12T16:36:40.698" v="676" actId="478"/>
        <pc:sldMkLst>
          <pc:docMk/>
          <pc:sldMk cId="4219488088" sldId="274"/>
        </pc:sldMkLst>
      </pc:sldChg>
      <pc:sldChg chg="addSp delSp modSp mod">
        <pc:chgData name="Brian Connolly" userId="3cc0afaf-3fd4-49d4-98eb-f7451fca2ae1" providerId="ADAL" clId="{32632C2C-8981-4D46-92BE-11FAD0A431CC}" dt="2024-07-12T16:36:23.802" v="647" actId="313"/>
        <pc:sldMkLst>
          <pc:docMk/>
          <pc:sldMk cId="2434789634" sldId="275"/>
        </pc:sldMkLst>
      </pc:sldChg>
      <pc:sldChg chg="addSp delSp modSp mod">
        <pc:chgData name="Brian Connolly" userId="3cc0afaf-3fd4-49d4-98eb-f7451fca2ae1" providerId="ADAL" clId="{32632C2C-8981-4D46-92BE-11FAD0A431CC}" dt="2024-07-12T16:37:18.158" v="702" actId="1076"/>
        <pc:sldMkLst>
          <pc:docMk/>
          <pc:sldMk cId="3955245641" sldId="276"/>
        </pc:sldMkLst>
      </pc:sldChg>
      <pc:sldChg chg="addSp delSp modSp mod">
        <pc:chgData name="Brian Connolly" userId="3cc0afaf-3fd4-49d4-98eb-f7451fca2ae1" providerId="ADAL" clId="{32632C2C-8981-4D46-92BE-11FAD0A431CC}" dt="2024-07-12T16:38:03.284" v="747" actId="208"/>
        <pc:sldMkLst>
          <pc:docMk/>
          <pc:sldMk cId="2150252312" sldId="277"/>
        </pc:sldMkLst>
      </pc:sldChg>
      <pc:sldChg chg="addSp delSp modSp mod">
        <pc:chgData name="Brian Connolly" userId="3cc0afaf-3fd4-49d4-98eb-f7451fca2ae1" providerId="ADAL" clId="{32632C2C-8981-4D46-92BE-11FAD0A431CC}" dt="2024-07-12T16:28:46.258" v="226" actId="478"/>
        <pc:sldMkLst>
          <pc:docMk/>
          <pc:sldMk cId="1746811459" sldId="280"/>
        </pc:sldMkLst>
      </pc:sldChg>
      <pc:sldChg chg="addSp delSp modSp mod">
        <pc:chgData name="Brian Connolly" userId="3cc0afaf-3fd4-49d4-98eb-f7451fca2ae1" providerId="ADAL" clId="{32632C2C-8981-4D46-92BE-11FAD0A431CC}" dt="2024-07-12T16:28:54.842" v="228" actId="478"/>
        <pc:sldMkLst>
          <pc:docMk/>
          <pc:sldMk cId="2674399209" sldId="281"/>
        </pc:sldMkLst>
      </pc:sldChg>
      <pc:sldChg chg="addSp delSp modSp mod">
        <pc:chgData name="Brian Connolly" userId="3cc0afaf-3fd4-49d4-98eb-f7451fca2ae1" providerId="ADAL" clId="{32632C2C-8981-4D46-92BE-11FAD0A431CC}" dt="2024-07-12T16:38:57.804" v="794" actId="478"/>
        <pc:sldMkLst>
          <pc:docMk/>
          <pc:sldMk cId="3657203915" sldId="282"/>
        </pc:sldMkLst>
      </pc:sldChg>
      <pc:sldChg chg="addSp delSp modSp mod">
        <pc:chgData name="Brian Connolly" userId="3cc0afaf-3fd4-49d4-98eb-f7451fca2ae1" providerId="ADAL" clId="{32632C2C-8981-4D46-92BE-11FAD0A431CC}" dt="2024-07-12T16:39:49.846" v="806" actId="1076"/>
        <pc:sldMkLst>
          <pc:docMk/>
          <pc:sldMk cId="3690628427" sldId="283"/>
        </pc:sldMkLst>
      </pc:sldChg>
      <pc:sldChg chg="addSp delSp modSp mod">
        <pc:chgData name="Brian Connolly" userId="3cc0afaf-3fd4-49d4-98eb-f7451fca2ae1" providerId="ADAL" clId="{32632C2C-8981-4D46-92BE-11FAD0A431CC}" dt="2024-07-12T16:41:30.535" v="824" actId="1076"/>
        <pc:sldMkLst>
          <pc:docMk/>
          <pc:sldMk cId="2333858142" sldId="284"/>
        </pc:sldMkLst>
      </pc:sldChg>
      <pc:sldChg chg="del">
        <pc:chgData name="Brian Connolly" userId="3cc0afaf-3fd4-49d4-98eb-f7451fca2ae1" providerId="ADAL" clId="{32632C2C-8981-4D46-92BE-11FAD0A431CC}" dt="2024-07-12T16:27:45.388" v="131" actId="47"/>
        <pc:sldMkLst>
          <pc:docMk/>
          <pc:sldMk cId="3649705848" sldId="285"/>
        </pc:sldMkLst>
      </pc:sldChg>
      <pc:sldChg chg="delSp modSp add mod">
        <pc:chgData name="Brian Connolly" userId="3cc0afaf-3fd4-49d4-98eb-f7451fca2ae1" providerId="ADAL" clId="{32632C2C-8981-4D46-92BE-11FAD0A431CC}" dt="2024-07-12T16:27:09.471" v="128" actId="478"/>
        <pc:sldMkLst>
          <pc:docMk/>
          <pc:sldMk cId="138702840" sldId="286"/>
        </pc:sldMkLst>
      </pc:sldChg>
      <pc:sldMasterChg chg="addSp delSp modSp mod modSldLayout">
        <pc:chgData name="Brian Connolly" userId="3cc0afaf-3fd4-49d4-98eb-f7451fca2ae1" providerId="ADAL" clId="{32632C2C-8981-4D46-92BE-11FAD0A431CC}" dt="2024-07-12T16:25:53.223" v="86" actId="1076"/>
        <pc:sldMasterMkLst>
          <pc:docMk/>
          <pc:sldMasterMk cId="4131813110" sldId="2147483648"/>
        </pc:sldMasterMkLst>
        <pc:sldLayoutChg chg="addSp delSp modSp mod">
          <pc:chgData name="Brian Connolly" userId="3cc0afaf-3fd4-49d4-98eb-f7451fca2ae1" providerId="ADAL" clId="{32632C2C-8981-4D46-92BE-11FAD0A431CC}" dt="2024-07-12T16:25:23.533" v="6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E788A5A1-1C79-4AE4-8491-00B1A7F1A993}"/>
    <pc:docChg chg="undo custSel modSld">
      <pc:chgData name="Brian Connolly" userId="3cc0afaf-3fd4-49d4-98eb-f7451fca2ae1" providerId="ADAL" clId="{E788A5A1-1C79-4AE4-8491-00B1A7F1A993}" dt="2024-08-12T14:17:38.276" v="347" actId="948"/>
      <pc:docMkLst>
        <pc:docMk/>
      </pc:docMkLst>
      <pc:sldChg chg="modSp mod">
        <pc:chgData name="Brian Connolly" userId="3cc0afaf-3fd4-49d4-98eb-f7451fca2ae1" providerId="ADAL" clId="{E788A5A1-1C79-4AE4-8491-00B1A7F1A993}" dt="2024-08-12T14:17:38.276" v="347" actId="948"/>
        <pc:sldMkLst>
          <pc:docMk/>
          <pc:sldMk cId="138702840" sldId="286"/>
        </pc:sldMkLst>
      </pc:sldChg>
    </pc:docChg>
  </pc:docChgLst>
  <pc:docChgLst>
    <pc:chgData name="Lotta Hagman" userId="d6416cb5-e18c-4783-84b1-dc0e5cd678ba" providerId="ADAL" clId="{FAA9C0F6-2514-41A6-AB2C-7D2D58292F29}"/>
    <pc:docChg chg="modSld sldOrd">
      <pc:chgData name="Lotta Hagman" userId="d6416cb5-e18c-4783-84b1-dc0e5cd678ba" providerId="ADAL" clId="{FAA9C0F6-2514-41A6-AB2C-7D2D58292F29}" dt="2024-06-25T20:50:46.097" v="4" actId="20577"/>
      <pc:docMkLst>
        <pc:docMk/>
      </pc:docMkLst>
      <pc:sldChg chg="ord">
        <pc:chgData name="Lotta Hagman" userId="d6416cb5-e18c-4783-84b1-dc0e5cd678ba" providerId="ADAL" clId="{FAA9C0F6-2514-41A6-AB2C-7D2D58292F29}" dt="2024-06-25T15:49:08.863" v="1"/>
        <pc:sldMkLst>
          <pc:docMk/>
          <pc:sldMk cId="134682713" sldId="265"/>
        </pc:sldMkLst>
      </pc:sldChg>
      <pc:sldChg chg="modSp mod">
        <pc:chgData name="Lotta Hagman" userId="d6416cb5-e18c-4783-84b1-dc0e5cd678ba" providerId="ADAL" clId="{FAA9C0F6-2514-41A6-AB2C-7D2D58292F29}" dt="2024-06-25T20:50:46.097" v="4" actId="20577"/>
        <pc:sldMkLst>
          <pc:docMk/>
          <pc:sldMk cId="1739847070" sldId="270"/>
        </pc:sldMkLst>
      </pc:sldChg>
    </pc:docChg>
  </pc:docChgLst>
  <pc:docChgLst>
    <pc:chgData name="Brian Connolly" userId="3cc0afaf-3fd4-49d4-98eb-f7451fca2ae1" providerId="ADAL" clId="{3B38C8AA-9315-4501-871C-0D81451F7862}"/>
    <pc:docChg chg="undo custSel modSld">
      <pc:chgData name="Brian Connolly" userId="3cc0afaf-3fd4-49d4-98eb-f7451fca2ae1" providerId="ADAL" clId="{3B38C8AA-9315-4501-871C-0D81451F7862}" dt="2024-12-11T18:03:48.021" v="42" actId="1582"/>
      <pc:docMkLst>
        <pc:docMk/>
      </pc:docMkLst>
      <pc:sldChg chg="modSp mod">
        <pc:chgData name="Brian Connolly" userId="3cc0afaf-3fd4-49d4-98eb-f7451fca2ae1" providerId="ADAL" clId="{3B38C8AA-9315-4501-871C-0D81451F7862}" dt="2024-12-11T17:53:26.035" v="31" actId="1076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3B38C8AA-9315-4501-871C-0D81451F7862}" dt="2024-12-11T17:59:11.861" v="34" actId="1076"/>
        <pc:sldMkLst>
          <pc:docMk/>
          <pc:sldMk cId="1739847070" sldId="270"/>
        </pc:sldMkLst>
      </pc:sldChg>
      <pc:sldChg chg="modSp mod">
        <pc:chgData name="Brian Connolly" userId="3cc0afaf-3fd4-49d4-98eb-f7451fca2ae1" providerId="ADAL" clId="{3B38C8AA-9315-4501-871C-0D81451F7862}" dt="2024-12-11T17:59:15.932" v="35" actId="1076"/>
        <pc:sldMkLst>
          <pc:docMk/>
          <pc:sldMk cId="3024025406" sldId="271"/>
        </pc:sldMkLst>
      </pc:sldChg>
      <pc:sldChg chg="addSp modSp mod">
        <pc:chgData name="Brian Connolly" userId="3cc0afaf-3fd4-49d4-98eb-f7451fca2ae1" providerId="ADAL" clId="{3B38C8AA-9315-4501-871C-0D81451F7862}" dt="2024-12-11T17:50:09.830" v="30" actId="1582"/>
        <pc:sldMkLst>
          <pc:docMk/>
          <pc:sldMk cId="1746811459" sldId="280"/>
        </pc:sldMkLst>
      </pc:sldChg>
      <pc:sldChg chg="modSp mod">
        <pc:chgData name="Brian Connolly" userId="3cc0afaf-3fd4-49d4-98eb-f7451fca2ae1" providerId="ADAL" clId="{3B38C8AA-9315-4501-871C-0D81451F7862}" dt="2024-12-11T17:53:30.581" v="32" actId="1076"/>
        <pc:sldMkLst>
          <pc:docMk/>
          <pc:sldMk cId="138702840" sldId="286"/>
        </pc:sldMkLst>
      </pc:sldChg>
      <pc:sldChg chg="modSp mod">
        <pc:chgData name="Brian Connolly" userId="3cc0afaf-3fd4-49d4-98eb-f7451fca2ae1" providerId="ADAL" clId="{3B38C8AA-9315-4501-871C-0D81451F7862}" dt="2024-12-11T18:03:48.021" v="42" actId="1582"/>
        <pc:sldMkLst>
          <pc:docMk/>
          <pc:sldMk cId="24676171" sldId="287"/>
        </pc:sldMkLst>
      </pc:sldChg>
    </pc:docChg>
  </pc:docChgLst>
  <pc:docChgLst>
    <pc:chgData name="Terbish Tsendsuren" userId="S::tsendsuren@un.org::01ac52e2-acaa-4e6f-bbf6-c264e303a0e6" providerId="AD" clId="Web-{78A353E9-1561-FAFA-384A-FA5C2D1A5497}"/>
    <pc:docChg chg="modSld">
      <pc:chgData name="Terbish Tsendsuren" userId="S::tsendsuren@un.org::01ac52e2-acaa-4e6f-bbf6-c264e303a0e6" providerId="AD" clId="Web-{78A353E9-1561-FAFA-384A-FA5C2D1A5497}" dt="2024-10-10T19:52:02.746" v="163"/>
      <pc:docMkLst>
        <pc:docMk/>
      </pc:docMkLst>
      <pc:sldChg chg="addSp modSp">
        <pc:chgData name="Terbish Tsendsuren" userId="S::tsendsuren@un.org::01ac52e2-acaa-4e6f-bbf6-c264e303a0e6" providerId="AD" clId="Web-{78A353E9-1561-FAFA-384A-FA5C2D1A5497}" dt="2024-10-10T19:42:53.805" v="161" actId="20577"/>
        <pc:sldMkLst>
          <pc:docMk/>
          <pc:sldMk cId="3436954898" sldId="273"/>
        </pc:sldMkLst>
      </pc:sldChg>
      <pc:sldChg chg="modSp">
        <pc:chgData name="Terbish Tsendsuren" userId="S::tsendsuren@un.org::01ac52e2-acaa-4e6f-bbf6-c264e303a0e6" providerId="AD" clId="Web-{78A353E9-1561-FAFA-384A-FA5C2D1A5497}" dt="2024-10-10T19:52:02.746" v="163"/>
        <pc:sldMkLst>
          <pc:docMk/>
          <pc:sldMk cId="3915509055" sldId="291"/>
        </pc:sldMkLst>
      </pc:sldChg>
    </pc:docChg>
  </pc:docChgLst>
  <pc:docChgLst>
    <pc:chgData name="Brian Connolly" userId="3cc0afaf-3fd4-49d4-98eb-f7451fca2ae1" providerId="ADAL" clId="{80380D6E-498F-4D20-92A7-1A2B62CBE534}"/>
    <pc:docChg chg="modSld">
      <pc:chgData name="Brian Connolly" userId="3cc0afaf-3fd4-49d4-98eb-f7451fca2ae1" providerId="ADAL" clId="{80380D6E-498F-4D20-92A7-1A2B62CBE534}" dt="2024-10-21T15:34:12.121" v="8" actId="207"/>
      <pc:docMkLst>
        <pc:docMk/>
      </pc:docMkLst>
      <pc:sldChg chg="modSp">
        <pc:chgData name="Brian Connolly" userId="3cc0afaf-3fd4-49d4-98eb-f7451fca2ae1" providerId="ADAL" clId="{80380D6E-498F-4D20-92A7-1A2B62CBE534}" dt="2024-10-21T15:33:39.754" v="5" actId="1076"/>
        <pc:sldMkLst>
          <pc:docMk/>
          <pc:sldMk cId="2182848938" sldId="269"/>
        </pc:sldMkLst>
      </pc:sldChg>
      <pc:sldChg chg="modSp mod">
        <pc:chgData name="Brian Connolly" userId="3cc0afaf-3fd4-49d4-98eb-f7451fca2ae1" providerId="ADAL" clId="{80380D6E-498F-4D20-92A7-1A2B62CBE534}" dt="2024-10-21T15:34:12.121" v="8" actId="207"/>
        <pc:sldMkLst>
          <pc:docMk/>
          <pc:sldMk cId="3436954898" sldId="273"/>
        </pc:sldMkLst>
      </pc:sldChg>
    </pc:docChg>
  </pc:docChgLst>
  <pc:docChgLst>
    <pc:chgData name="Brian Connolly" userId="3cc0afaf-3fd4-49d4-98eb-f7451fca2ae1" providerId="ADAL" clId="{03A02BCC-D0BA-44B4-9584-CB329FCC7E1E}"/>
    <pc:docChg chg="undo custSel addSld delSld modSld modMainMaster">
      <pc:chgData name="Brian Connolly" userId="3cc0afaf-3fd4-49d4-98eb-f7451fca2ae1" providerId="ADAL" clId="{03A02BCC-D0BA-44B4-9584-CB329FCC7E1E}" dt="2024-07-09T14:28:23.961" v="159" actId="207"/>
      <pc:docMkLst>
        <pc:docMk/>
      </pc:docMkLst>
      <pc:sldChg chg="delSp modSp mod">
        <pc:chgData name="Brian Connolly" userId="3cc0afaf-3fd4-49d4-98eb-f7451fca2ae1" providerId="ADAL" clId="{03A02BCC-D0BA-44B4-9584-CB329FCC7E1E}" dt="2024-07-09T14:28:23.961" v="159" actId="207"/>
        <pc:sldMkLst>
          <pc:docMk/>
          <pc:sldMk cId="3900127704" sldId="263"/>
        </pc:sldMkLst>
      </pc:sldChg>
      <pc:sldChg chg="delSp modSp mod">
        <pc:chgData name="Brian Connolly" userId="3cc0afaf-3fd4-49d4-98eb-f7451fca2ae1" providerId="ADAL" clId="{03A02BCC-D0BA-44B4-9584-CB329FCC7E1E}" dt="2024-06-25T18:13:10.153" v="105" actId="1076"/>
        <pc:sldMkLst>
          <pc:docMk/>
          <pc:sldMk cId="134682713" sldId="265"/>
        </pc:sldMkLst>
      </pc:sldChg>
      <pc:sldChg chg="delSp modSp mod">
        <pc:chgData name="Brian Connolly" userId="3cc0afaf-3fd4-49d4-98eb-f7451fca2ae1" providerId="ADAL" clId="{03A02BCC-D0BA-44B4-9584-CB329FCC7E1E}" dt="2024-06-25T18:00:22.503" v="13" actId="478"/>
        <pc:sldMkLst>
          <pc:docMk/>
          <pc:sldMk cId="2182848938" sldId="269"/>
        </pc:sldMkLst>
      </pc:sldChg>
      <pc:sldChg chg="modSp mod">
        <pc:chgData name="Brian Connolly" userId="3cc0afaf-3fd4-49d4-98eb-f7451fca2ae1" providerId="ADAL" clId="{03A02BCC-D0BA-44B4-9584-CB329FCC7E1E}" dt="2024-06-25T18:00:29.068" v="15" actId="403"/>
        <pc:sldMkLst>
          <pc:docMk/>
          <pc:sldMk cId="3024025406" sldId="271"/>
        </pc:sldMkLst>
      </pc:sldChg>
      <pc:sldChg chg="modSp mod">
        <pc:chgData name="Brian Connolly" userId="3cc0afaf-3fd4-49d4-98eb-f7451fca2ae1" providerId="ADAL" clId="{03A02BCC-D0BA-44B4-9584-CB329FCC7E1E}" dt="2024-06-25T18:00:32.772" v="17" actId="403"/>
        <pc:sldMkLst>
          <pc:docMk/>
          <pc:sldMk cId="2232651054" sldId="272"/>
        </pc:sldMkLst>
      </pc:sldChg>
      <pc:sldChg chg="modSp mod">
        <pc:chgData name="Brian Connolly" userId="3cc0afaf-3fd4-49d4-98eb-f7451fca2ae1" providerId="ADAL" clId="{03A02BCC-D0BA-44B4-9584-CB329FCC7E1E}" dt="2024-06-25T18:01:20.825" v="33" actId="1076"/>
        <pc:sldMkLst>
          <pc:docMk/>
          <pc:sldMk cId="3436954898" sldId="273"/>
        </pc:sldMkLst>
      </pc:sldChg>
      <pc:sldChg chg="delSp modSp mod">
        <pc:chgData name="Brian Connolly" userId="3cc0afaf-3fd4-49d4-98eb-f7451fca2ae1" providerId="ADAL" clId="{03A02BCC-D0BA-44B4-9584-CB329FCC7E1E}" dt="2024-06-25T18:12:27.199" v="96" actId="1076"/>
        <pc:sldMkLst>
          <pc:docMk/>
          <pc:sldMk cId="4219488088" sldId="274"/>
        </pc:sldMkLst>
      </pc:sldChg>
      <pc:sldChg chg="delSp modSp mod">
        <pc:chgData name="Brian Connolly" userId="3cc0afaf-3fd4-49d4-98eb-f7451fca2ae1" providerId="ADAL" clId="{03A02BCC-D0BA-44B4-9584-CB329FCC7E1E}" dt="2024-06-25T18:11:41.319" v="89" actId="1076"/>
        <pc:sldMkLst>
          <pc:docMk/>
          <pc:sldMk cId="2434789634" sldId="275"/>
        </pc:sldMkLst>
      </pc:sldChg>
      <pc:sldChg chg="modSp mod">
        <pc:chgData name="Brian Connolly" userId="3cc0afaf-3fd4-49d4-98eb-f7451fca2ae1" providerId="ADAL" clId="{03A02BCC-D0BA-44B4-9584-CB329FCC7E1E}" dt="2024-06-25T18:02:03.672" v="51" actId="1076"/>
        <pc:sldMkLst>
          <pc:docMk/>
          <pc:sldMk cId="3955245641" sldId="276"/>
        </pc:sldMkLst>
      </pc:sldChg>
      <pc:sldChg chg="modSp mod">
        <pc:chgData name="Brian Connolly" userId="3cc0afaf-3fd4-49d4-98eb-f7451fca2ae1" providerId="ADAL" clId="{03A02BCC-D0BA-44B4-9584-CB329FCC7E1E}" dt="2024-06-25T18:02:18.984" v="57" actId="14100"/>
        <pc:sldMkLst>
          <pc:docMk/>
          <pc:sldMk cId="2150252312" sldId="277"/>
        </pc:sldMkLst>
      </pc:sldChg>
      <pc:sldChg chg="modSp del mod">
        <pc:chgData name="Brian Connolly" userId="3cc0afaf-3fd4-49d4-98eb-f7451fca2ae1" providerId="ADAL" clId="{03A02BCC-D0BA-44B4-9584-CB329FCC7E1E}" dt="2024-07-09T14:28:00.150" v="154" actId="47"/>
        <pc:sldMkLst>
          <pc:docMk/>
          <pc:sldMk cId="24676171" sldId="278"/>
        </pc:sldMkLst>
      </pc:sldChg>
      <pc:sldChg chg="delSp modSp mod">
        <pc:chgData name="Brian Connolly" userId="3cc0afaf-3fd4-49d4-98eb-f7451fca2ae1" providerId="ADAL" clId="{03A02BCC-D0BA-44B4-9584-CB329FCC7E1E}" dt="2024-06-25T18:13:01.776" v="103" actId="1076"/>
        <pc:sldMkLst>
          <pc:docMk/>
          <pc:sldMk cId="1746811459" sldId="280"/>
        </pc:sldMkLst>
      </pc:sldChg>
      <pc:sldChg chg="delSp modSp mod">
        <pc:chgData name="Brian Connolly" userId="3cc0afaf-3fd4-49d4-98eb-f7451fca2ae1" providerId="ADAL" clId="{03A02BCC-D0BA-44B4-9584-CB329FCC7E1E}" dt="2024-06-25T18:17:28.200" v="152" actId="1035"/>
        <pc:sldMkLst>
          <pc:docMk/>
          <pc:sldMk cId="2674399209" sldId="281"/>
        </pc:sldMkLst>
      </pc:sldChg>
      <pc:sldChg chg="modSp mod">
        <pc:chgData name="Brian Connolly" userId="3cc0afaf-3fd4-49d4-98eb-f7451fca2ae1" providerId="ADAL" clId="{03A02BCC-D0BA-44B4-9584-CB329FCC7E1E}" dt="2024-06-25T18:09:49.413" v="80" actId="6549"/>
        <pc:sldMkLst>
          <pc:docMk/>
          <pc:sldMk cId="3657203915" sldId="282"/>
        </pc:sldMkLst>
      </pc:sldChg>
      <pc:sldChg chg="modSp mod">
        <pc:chgData name="Brian Connolly" userId="3cc0afaf-3fd4-49d4-98eb-f7451fca2ae1" providerId="ADAL" clId="{03A02BCC-D0BA-44B4-9584-CB329FCC7E1E}" dt="2024-06-25T18:09:25.930" v="75" actId="14100"/>
        <pc:sldMkLst>
          <pc:docMk/>
          <pc:sldMk cId="3690628427" sldId="283"/>
        </pc:sldMkLst>
      </pc:sldChg>
      <pc:sldChg chg="modSp mod">
        <pc:chgData name="Brian Connolly" userId="3cc0afaf-3fd4-49d4-98eb-f7451fca2ae1" providerId="ADAL" clId="{03A02BCC-D0BA-44B4-9584-CB329FCC7E1E}" dt="2024-06-25T18:09:15.069" v="73" actId="14100"/>
        <pc:sldMkLst>
          <pc:docMk/>
          <pc:sldMk cId="2333858142" sldId="284"/>
        </pc:sldMkLst>
      </pc:sldChg>
      <pc:sldChg chg="modSp add mod setBg">
        <pc:chgData name="Brian Connolly" userId="3cc0afaf-3fd4-49d4-98eb-f7451fca2ae1" providerId="ADAL" clId="{03A02BCC-D0BA-44B4-9584-CB329FCC7E1E}" dt="2024-07-09T14:28:03.943" v="155" actId="1076"/>
        <pc:sldMkLst>
          <pc:docMk/>
          <pc:sldMk cId="3649705848" sldId="285"/>
        </pc:sldMkLst>
      </pc:sldChg>
      <pc:sldMasterChg chg="modSp mod modSldLayout">
        <pc:chgData name="Brian Connolly" userId="3cc0afaf-3fd4-49d4-98eb-f7451fca2ae1" providerId="ADAL" clId="{03A02BCC-D0BA-44B4-9584-CB329FCC7E1E}" dt="2024-06-25T18:12:08.620" v="94" actId="255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03A02BCC-D0BA-44B4-9584-CB329FCC7E1E}" dt="2024-06-25T18:12:08.620" v="94" actId="255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65FC5989-1BB2-483C-92F8-2DD3DB0037A7}"/>
    <pc:docChg chg="modSld modMainMaster">
      <pc:chgData name="Brian Connolly" userId="3cc0afaf-3fd4-49d4-98eb-f7451fca2ae1" providerId="ADAL" clId="{65FC5989-1BB2-483C-92F8-2DD3DB0037A7}" dt="2025-07-01T20:55:08.572" v="84" actId="1076"/>
      <pc:docMkLst>
        <pc:docMk/>
      </pc:docMkLst>
      <pc:sldChg chg="modSp mod">
        <pc:chgData name="Brian Connolly" userId="3cc0afaf-3fd4-49d4-98eb-f7451fca2ae1" providerId="ADAL" clId="{65FC5989-1BB2-483C-92F8-2DD3DB0037A7}" dt="2025-07-01T20:45:56.757" v="28" actId="1076"/>
        <pc:sldMkLst>
          <pc:docMk/>
          <pc:sldMk cId="134682713" sldId="265"/>
        </pc:sldMkLst>
        <pc:picChg chg="mod">
          <ac:chgData name="Brian Connolly" userId="3cc0afaf-3fd4-49d4-98eb-f7451fca2ae1" providerId="ADAL" clId="{65FC5989-1BB2-483C-92F8-2DD3DB0037A7}" dt="2025-07-01T20:45:56.757" v="28" actId="1076"/>
          <ac:picMkLst>
            <pc:docMk/>
            <pc:sldMk cId="134682713" sldId="265"/>
            <ac:picMk id="7" creationId="{975626C3-EDA1-5C07-D9FD-F05843C491FF}"/>
          </ac:picMkLst>
        </pc:picChg>
      </pc:sldChg>
      <pc:sldChg chg="modSp mod">
        <pc:chgData name="Brian Connolly" userId="3cc0afaf-3fd4-49d4-98eb-f7451fca2ae1" providerId="ADAL" clId="{65FC5989-1BB2-483C-92F8-2DD3DB0037A7}" dt="2025-07-01T20:48:49.861" v="35" actId="1076"/>
        <pc:sldMkLst>
          <pc:docMk/>
          <pc:sldMk cId="1739847070" sldId="270"/>
        </pc:sldMkLst>
        <pc:spChg chg="mod">
          <ac:chgData name="Brian Connolly" userId="3cc0afaf-3fd4-49d4-98eb-f7451fca2ae1" providerId="ADAL" clId="{65FC5989-1BB2-483C-92F8-2DD3DB0037A7}" dt="2025-07-01T20:48:49.861" v="35" actId="1076"/>
          <ac:spMkLst>
            <pc:docMk/>
            <pc:sldMk cId="1739847070" sldId="270"/>
            <ac:spMk id="6" creationId="{BCC90359-817C-7FEE-FEC7-40C5B2E20DAE}"/>
          </ac:spMkLst>
        </pc:spChg>
      </pc:sldChg>
      <pc:sldChg chg="modSp mod">
        <pc:chgData name="Brian Connolly" userId="3cc0afaf-3fd4-49d4-98eb-f7451fca2ae1" providerId="ADAL" clId="{65FC5989-1BB2-483C-92F8-2DD3DB0037A7}" dt="2025-07-01T20:49:48.628" v="39" actId="1076"/>
        <pc:sldMkLst>
          <pc:docMk/>
          <pc:sldMk cId="2232651054" sldId="272"/>
        </pc:sldMkLst>
        <pc:spChg chg="mod">
          <ac:chgData name="Brian Connolly" userId="3cc0afaf-3fd4-49d4-98eb-f7451fca2ae1" providerId="ADAL" clId="{65FC5989-1BB2-483C-92F8-2DD3DB0037A7}" dt="2025-07-01T20:49:48.628" v="39" actId="1076"/>
          <ac:spMkLst>
            <pc:docMk/>
            <pc:sldMk cId="2232651054" sldId="272"/>
            <ac:spMk id="4" creationId="{CD5FDCCF-6F68-B039-0F5A-A2C59E1F6EFB}"/>
          </ac:spMkLst>
        </pc:spChg>
      </pc:sldChg>
      <pc:sldChg chg="modSp mod">
        <pc:chgData name="Brian Connolly" userId="3cc0afaf-3fd4-49d4-98eb-f7451fca2ae1" providerId="ADAL" clId="{65FC5989-1BB2-483C-92F8-2DD3DB0037A7}" dt="2025-07-01T20:51:23.047" v="48" actId="14100"/>
        <pc:sldMkLst>
          <pc:docMk/>
          <pc:sldMk cId="4219488088" sldId="274"/>
        </pc:sldMkLst>
        <pc:spChg chg="mod">
          <ac:chgData name="Brian Connolly" userId="3cc0afaf-3fd4-49d4-98eb-f7451fca2ae1" providerId="ADAL" clId="{65FC5989-1BB2-483C-92F8-2DD3DB0037A7}" dt="2025-07-01T20:50:55.373" v="43" actId="1076"/>
          <ac:spMkLst>
            <pc:docMk/>
            <pc:sldMk cId="4219488088" sldId="274"/>
            <ac:spMk id="34" creationId="{17E370BD-21FD-7898-1B80-C4DCD9F5D827}"/>
          </ac:spMkLst>
        </pc:spChg>
        <pc:graphicFrameChg chg="mod">
          <ac:chgData name="Brian Connolly" userId="3cc0afaf-3fd4-49d4-98eb-f7451fca2ae1" providerId="ADAL" clId="{65FC5989-1BB2-483C-92F8-2DD3DB0037A7}" dt="2025-07-01T20:50:41.813" v="40" actId="1076"/>
          <ac:graphicFrameMkLst>
            <pc:docMk/>
            <pc:sldMk cId="4219488088" sldId="274"/>
            <ac:graphicFrameMk id="3" creationId="{3B2E7CEC-FA79-74C8-ACE5-284A0F288F9E}"/>
          </ac:graphicFrameMkLst>
        </pc:graphicFrameChg>
        <pc:graphicFrameChg chg="mod">
          <ac:chgData name="Brian Connolly" userId="3cc0afaf-3fd4-49d4-98eb-f7451fca2ae1" providerId="ADAL" clId="{65FC5989-1BB2-483C-92F8-2DD3DB0037A7}" dt="2025-07-01T20:50:46.627" v="41" actId="1076"/>
          <ac:graphicFrameMkLst>
            <pc:docMk/>
            <pc:sldMk cId="4219488088" sldId="274"/>
            <ac:graphicFrameMk id="5" creationId="{66C961C2-B1BA-2800-F90B-A16C79424D39}"/>
          </ac:graphicFrameMkLst>
        </pc:graphicFrameChg>
        <pc:cxnChg chg="mod">
          <ac:chgData name="Brian Connolly" userId="3cc0afaf-3fd4-49d4-98eb-f7451fca2ae1" providerId="ADAL" clId="{65FC5989-1BB2-483C-92F8-2DD3DB0037A7}" dt="2025-07-01T20:51:18.988" v="47" actId="14100"/>
          <ac:cxnSpMkLst>
            <pc:docMk/>
            <pc:sldMk cId="4219488088" sldId="274"/>
            <ac:cxnSpMk id="16" creationId="{108070B3-E187-7B3F-0359-64C2449DD4EA}"/>
          </ac:cxnSpMkLst>
        </pc:cxnChg>
        <pc:cxnChg chg="mod">
          <ac:chgData name="Brian Connolly" userId="3cc0afaf-3fd4-49d4-98eb-f7451fca2ae1" providerId="ADAL" clId="{65FC5989-1BB2-483C-92F8-2DD3DB0037A7}" dt="2025-07-01T20:51:10.740" v="45" actId="14100"/>
          <ac:cxnSpMkLst>
            <pc:docMk/>
            <pc:sldMk cId="4219488088" sldId="274"/>
            <ac:cxnSpMk id="23" creationId="{82575863-1182-1DCF-FD29-C59381500820}"/>
          </ac:cxnSpMkLst>
        </pc:cxnChg>
        <pc:cxnChg chg="mod">
          <ac:chgData name="Brian Connolly" userId="3cc0afaf-3fd4-49d4-98eb-f7451fca2ae1" providerId="ADAL" clId="{65FC5989-1BB2-483C-92F8-2DD3DB0037A7}" dt="2025-07-01T20:51:23.047" v="48" actId="14100"/>
          <ac:cxnSpMkLst>
            <pc:docMk/>
            <pc:sldMk cId="4219488088" sldId="274"/>
            <ac:cxnSpMk id="46" creationId="{451CE225-D21B-7392-1871-A520B19D1B01}"/>
          </ac:cxnSpMkLst>
        </pc:cxnChg>
        <pc:cxnChg chg="mod">
          <ac:chgData name="Brian Connolly" userId="3cc0afaf-3fd4-49d4-98eb-f7451fca2ae1" providerId="ADAL" clId="{65FC5989-1BB2-483C-92F8-2DD3DB0037A7}" dt="2025-07-01T20:50:55.373" v="43" actId="1076"/>
          <ac:cxnSpMkLst>
            <pc:docMk/>
            <pc:sldMk cId="4219488088" sldId="274"/>
            <ac:cxnSpMk id="54" creationId="{E2A2AA97-6652-040F-0404-9114E94DA050}"/>
          </ac:cxnSpMkLst>
        </pc:cxnChg>
      </pc:sldChg>
      <pc:sldChg chg="modSp">
        <pc:chgData name="Brian Connolly" userId="3cc0afaf-3fd4-49d4-98eb-f7451fca2ae1" providerId="ADAL" clId="{65FC5989-1BB2-483C-92F8-2DD3DB0037A7}" dt="2025-07-01T20:52:06.805" v="57" actId="1076"/>
        <pc:sldMkLst>
          <pc:docMk/>
          <pc:sldMk cId="2434789634" sldId="275"/>
        </pc:sldMkLst>
        <pc:picChg chg="mod">
          <ac:chgData name="Brian Connolly" userId="3cc0afaf-3fd4-49d4-98eb-f7451fca2ae1" providerId="ADAL" clId="{65FC5989-1BB2-483C-92F8-2DD3DB0037A7}" dt="2025-07-01T20:52:06.805" v="57" actId="1076"/>
          <ac:picMkLst>
            <pc:docMk/>
            <pc:sldMk cId="2434789634" sldId="275"/>
            <ac:picMk id="1026" creationId="{5F826849-5A01-4A1E-B3C1-877991554A1B}"/>
          </ac:picMkLst>
        </pc:picChg>
      </pc:sldChg>
      <pc:sldChg chg="addSp modSp mod">
        <pc:chgData name="Brian Connolly" userId="3cc0afaf-3fd4-49d4-98eb-f7451fca2ae1" providerId="ADAL" clId="{65FC5989-1BB2-483C-92F8-2DD3DB0037A7}" dt="2025-07-01T20:55:08.572" v="84" actId="1076"/>
        <pc:sldMkLst>
          <pc:docMk/>
          <pc:sldMk cId="3955245641" sldId="276"/>
        </pc:sldMkLst>
        <pc:picChg chg="mod">
          <ac:chgData name="Brian Connolly" userId="3cc0afaf-3fd4-49d4-98eb-f7451fca2ae1" providerId="ADAL" clId="{65FC5989-1BB2-483C-92F8-2DD3DB0037A7}" dt="2025-07-01T20:55:01.148" v="82" actId="1076"/>
          <ac:picMkLst>
            <pc:docMk/>
            <pc:sldMk cId="3955245641" sldId="276"/>
            <ac:picMk id="5" creationId="{D69C3ABA-828B-110A-05C1-589A138FC843}"/>
          </ac:picMkLst>
        </pc:picChg>
        <pc:picChg chg="add mod">
          <ac:chgData name="Brian Connolly" userId="3cc0afaf-3fd4-49d4-98eb-f7451fca2ae1" providerId="ADAL" clId="{65FC5989-1BB2-483C-92F8-2DD3DB0037A7}" dt="2025-07-01T20:55:08.572" v="84" actId="1076"/>
          <ac:picMkLst>
            <pc:docMk/>
            <pc:sldMk cId="3955245641" sldId="276"/>
            <ac:picMk id="1026" creationId="{43CA63FE-E56F-24F2-FD74-BE1B266D6BFC}"/>
          </ac:picMkLst>
        </pc:picChg>
        <pc:picChg chg="add mod">
          <ac:chgData name="Brian Connolly" userId="3cc0afaf-3fd4-49d4-98eb-f7451fca2ae1" providerId="ADAL" clId="{65FC5989-1BB2-483C-92F8-2DD3DB0037A7}" dt="2025-07-01T20:55:05.349" v="83" actId="1076"/>
          <ac:picMkLst>
            <pc:docMk/>
            <pc:sldMk cId="3955245641" sldId="276"/>
            <ac:picMk id="1028" creationId="{5FB6E029-3F48-85E3-B03B-D500E5107660}"/>
          </ac:picMkLst>
        </pc:picChg>
      </pc:sldChg>
      <pc:sldChg chg="modSp mod">
        <pc:chgData name="Brian Connolly" userId="3cc0afaf-3fd4-49d4-98eb-f7451fca2ae1" providerId="ADAL" clId="{65FC5989-1BB2-483C-92F8-2DD3DB0037A7}" dt="2025-07-01T20:41:58.148" v="15" actId="1076"/>
        <pc:sldMkLst>
          <pc:docMk/>
          <pc:sldMk cId="138702840" sldId="286"/>
        </pc:sldMkLst>
        <pc:graphicFrameChg chg="mod modGraphic">
          <ac:chgData name="Brian Connolly" userId="3cc0afaf-3fd4-49d4-98eb-f7451fca2ae1" providerId="ADAL" clId="{65FC5989-1BB2-483C-92F8-2DD3DB0037A7}" dt="2025-07-01T20:41:58.148" v="15" actId="1076"/>
          <ac:graphicFrameMkLst>
            <pc:docMk/>
            <pc:sldMk cId="138702840" sldId="286"/>
            <ac:graphicFrameMk id="2" creationId="{91690E4C-1656-C391-5886-CDE99A09DA81}"/>
          </ac:graphicFrameMkLst>
        </pc:graphicFrameChg>
      </pc:sldChg>
      <pc:sldChg chg="modSp mod">
        <pc:chgData name="Brian Connolly" userId="3cc0afaf-3fd4-49d4-98eb-f7451fca2ae1" providerId="ADAL" clId="{65FC5989-1BB2-483C-92F8-2DD3DB0037A7}" dt="2025-07-01T20:45:02.477" v="26" actId="14100"/>
        <pc:sldMkLst>
          <pc:docMk/>
          <pc:sldMk cId="24676171" sldId="287"/>
        </pc:sldMkLst>
        <pc:spChg chg="mod">
          <ac:chgData name="Brian Connolly" userId="3cc0afaf-3fd4-49d4-98eb-f7451fca2ae1" providerId="ADAL" clId="{65FC5989-1BB2-483C-92F8-2DD3DB0037A7}" dt="2025-07-01T20:45:02.477" v="26" actId="14100"/>
          <ac:spMkLst>
            <pc:docMk/>
            <pc:sldMk cId="24676171" sldId="287"/>
            <ac:spMk id="18" creationId="{624CC2BF-00BE-E65B-BB61-D1687D0E119F}"/>
          </ac:spMkLst>
        </pc:spChg>
      </pc:sldChg>
      <pc:sldMasterChg chg="modSp mod">
        <pc:chgData name="Brian Connolly" userId="3cc0afaf-3fd4-49d4-98eb-f7451fca2ae1" providerId="ADAL" clId="{65FC5989-1BB2-483C-92F8-2DD3DB0037A7}" dt="2025-07-01T20:41:35.752" v="13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65FC5989-1BB2-483C-92F8-2DD3DB0037A7}" dt="2025-07-01T20:41:32.838" v="12" actId="20577"/>
          <ac:spMkLst>
            <pc:docMk/>
            <pc:sldMasterMk cId="4131813110" sldId="2147483648"/>
            <ac:spMk id="3" creationId="{974F23BE-6B3F-4871-9F03-79177A525E4D}"/>
          </ac:spMkLst>
        </pc:spChg>
        <pc:spChg chg="mod">
          <ac:chgData name="Brian Connolly" userId="3cc0afaf-3fd4-49d4-98eb-f7451fca2ae1" providerId="ADAL" clId="{65FC5989-1BB2-483C-92F8-2DD3DB0037A7}" dt="2025-07-01T20:41:35.752" v="13" actId="404"/>
          <ac:spMkLst>
            <pc:docMk/>
            <pc:sldMasterMk cId="4131813110" sldId="2147483648"/>
            <ac:spMk id="5" creationId="{95117E2D-F028-E114-BB0C-81D7A96074A6}"/>
          </ac:spMkLst>
        </pc:spChg>
      </pc:sldMasterChg>
    </pc:docChg>
  </pc:docChgLst>
  <pc:docChgLst>
    <pc:chgData name="Brian Connolly" userId="3cc0afaf-3fd4-49d4-98eb-f7451fca2ae1" providerId="ADAL" clId="{5A1FD465-1BB0-4D05-AFE0-638A03DAC3C8}"/>
    <pc:docChg chg="modSld">
      <pc:chgData name="Brian Connolly" userId="3cc0afaf-3fd4-49d4-98eb-f7451fca2ae1" providerId="ADAL" clId="{5A1FD465-1BB0-4D05-AFE0-638A03DAC3C8}" dt="2024-08-28T17:52:02.068" v="5" actId="255"/>
      <pc:docMkLst>
        <pc:docMk/>
      </pc:docMkLst>
      <pc:sldChg chg="modSp mod">
        <pc:chgData name="Brian Connolly" userId="3cc0afaf-3fd4-49d4-98eb-f7451fca2ae1" providerId="ADAL" clId="{5A1FD465-1BB0-4D05-AFE0-638A03DAC3C8}" dt="2024-08-28T17:52:02.068" v="5" actId="255"/>
        <pc:sldMkLst>
          <pc:docMk/>
          <pc:sldMk cId="3900127704" sldId="263"/>
        </pc:sldMkLst>
      </pc:sldChg>
    </pc:docChg>
  </pc:docChgLst>
  <pc:docChgLst>
    <pc:chgData name="Terbish Tsendsuren" userId="S::tsendsuren@un.org::01ac52e2-acaa-4e6f-bbf6-c264e303a0e6" providerId="AD" clId="Web-{A3DEA34A-0A72-16A0-338F-274C793165BE}"/>
    <pc:docChg chg="modSld">
      <pc:chgData name="Terbish Tsendsuren" userId="S::tsendsuren@un.org::01ac52e2-acaa-4e6f-bbf6-c264e303a0e6" providerId="AD" clId="Web-{A3DEA34A-0A72-16A0-338F-274C793165BE}" dt="2024-05-22T12:43:52.353" v="2" actId="20577"/>
      <pc:docMkLst>
        <pc:docMk/>
      </pc:docMkLst>
      <pc:sldChg chg="modSp">
        <pc:chgData name="Terbish Tsendsuren" userId="S::tsendsuren@un.org::01ac52e2-acaa-4e6f-bbf6-c264e303a0e6" providerId="AD" clId="Web-{A3DEA34A-0A72-16A0-338F-274C793165BE}" dt="2024-05-22T12:43:52.353" v="2" actId="20577"/>
        <pc:sldMkLst>
          <pc:docMk/>
          <pc:sldMk cId="1115428858" sldId="268"/>
        </pc:sldMkLst>
      </pc:sldChg>
      <pc:sldChg chg="modSp">
        <pc:chgData name="Terbish Tsendsuren" userId="S::tsendsuren@un.org::01ac52e2-acaa-4e6f-bbf6-c264e303a0e6" providerId="AD" clId="Web-{A3DEA34A-0A72-16A0-338F-274C793165BE}" dt="2024-05-22T12:43:30.525" v="0" actId="20577"/>
        <pc:sldMkLst>
          <pc:docMk/>
          <pc:sldMk cId="3024025406" sldId="271"/>
        </pc:sldMkLst>
      </pc:sldChg>
    </pc:docChg>
  </pc:docChgLst>
  <pc:docChgLst>
    <pc:chgData name="sareg80@hotmail.com" userId="S::urn:spo:guest#sareg80@hotmail.com::" providerId="AD" clId="Web-{5F574883-242E-5D8D-F33A-A4230440FD37}"/>
    <pc:docChg chg="modSld">
      <pc:chgData name="sareg80@hotmail.com" userId="S::urn:spo:guest#sareg80@hotmail.com::" providerId="AD" clId="Web-{5F574883-242E-5D8D-F33A-A4230440FD37}" dt="2024-05-22T13:01:46.692" v="0" actId="1076"/>
      <pc:docMkLst>
        <pc:docMk/>
      </pc:docMkLst>
      <pc:sldChg chg="modSp">
        <pc:chgData name="sareg80@hotmail.com" userId="S::urn:spo:guest#sareg80@hotmail.com::" providerId="AD" clId="Web-{5F574883-242E-5D8D-F33A-A4230440FD37}" dt="2024-05-22T13:01:46.692" v="0" actId="1076"/>
        <pc:sldMkLst>
          <pc:docMk/>
          <pc:sldMk cId="3657203915" sldId="282"/>
        </pc:sldMkLst>
      </pc:sldChg>
    </pc:docChg>
  </pc:docChgLst>
  <pc:docChgLst>
    <pc:chgData name="gemma@ruffino.co.uk" userId="S::urn:spo:guest#gemma@ruffino.co.uk::" providerId="AD" clId="Web-{E45FAA03-3417-F3EA-27CC-351F2E7603C3}"/>
    <pc:docChg chg="modSld">
      <pc:chgData name="gemma@ruffino.co.uk" userId="S::urn:spo:guest#gemma@ruffino.co.uk::" providerId="AD" clId="Web-{E45FAA03-3417-F3EA-27CC-351F2E7603C3}" dt="2024-12-18T15:57:16.682" v="9" actId="20577"/>
      <pc:docMkLst>
        <pc:docMk/>
      </pc:docMkLst>
      <pc:sldChg chg="modSp">
        <pc:chgData name="gemma@ruffino.co.uk" userId="S::urn:spo:guest#gemma@ruffino.co.uk::" providerId="AD" clId="Web-{E45FAA03-3417-F3EA-27CC-351F2E7603C3}" dt="2024-12-18T15:57:16.682" v="9" actId="20577"/>
        <pc:sldMkLst>
          <pc:docMk/>
          <pc:sldMk cId="2182848938" sldId="269"/>
        </pc:sldMkLst>
      </pc:sldChg>
      <pc:sldChg chg="modSp">
        <pc:chgData name="gemma@ruffino.co.uk" userId="S::urn:spo:guest#gemma@ruffino.co.uk::" providerId="AD" clId="Web-{E45FAA03-3417-F3EA-27CC-351F2E7603C3}" dt="2024-12-18T15:30:28.400" v="5"/>
        <pc:sldMkLst>
          <pc:docMk/>
          <pc:sldMk cId="138702840" sldId="286"/>
        </pc:sldMkLst>
      </pc:sldChg>
    </pc:docChg>
  </pc:docChgLst>
  <pc:docChgLst>
    <pc:chgData name="Brian Connolly" userId="3cc0afaf-3fd4-49d4-98eb-f7451fca2ae1" providerId="ADAL" clId="{56FBDB8D-B6D6-453E-AE02-CC31358ECC7D}"/>
    <pc:docChg chg="undo custSel modSld">
      <pc:chgData name="Brian Connolly" userId="3cc0afaf-3fd4-49d4-98eb-f7451fca2ae1" providerId="ADAL" clId="{56FBDB8D-B6D6-453E-AE02-CC31358ECC7D}" dt="2023-11-08T19:47:03.820" v="785" actId="20577"/>
      <pc:docMkLst>
        <pc:docMk/>
      </pc:docMkLst>
      <pc:sldChg chg="addSp delSp modSp mod">
        <pc:chgData name="Brian Connolly" userId="3cc0afaf-3fd4-49d4-98eb-f7451fca2ae1" providerId="ADAL" clId="{56FBDB8D-B6D6-453E-AE02-CC31358ECC7D}" dt="2023-11-08T19:47:03.820" v="785" actId="20577"/>
        <pc:sldMkLst>
          <pc:docMk/>
          <pc:sldMk cId="2169450090" sldId="257"/>
        </pc:sldMkLst>
      </pc:sldChg>
    </pc:docChg>
  </pc:docChgLst>
  <pc:docChgLst>
    <pc:chgData name="Brian Connolly" userId="3cc0afaf-3fd4-49d4-98eb-f7451fca2ae1" providerId="ADAL" clId="{B22FF98C-DCD8-46D3-9BEB-2629FCEEF342}"/>
    <pc:docChg chg="undo custSel delSld modSld">
      <pc:chgData name="Brian Connolly" userId="3cc0afaf-3fd4-49d4-98eb-f7451fca2ae1" providerId="ADAL" clId="{B22FF98C-DCD8-46D3-9BEB-2629FCEEF342}" dt="2024-10-03T13:41:26.394" v="443"/>
      <pc:docMkLst>
        <pc:docMk/>
      </pc:docMkLst>
      <pc:sldChg chg="modSp mod">
        <pc:chgData name="Brian Connolly" userId="3cc0afaf-3fd4-49d4-98eb-f7451fca2ae1" providerId="ADAL" clId="{B22FF98C-DCD8-46D3-9BEB-2629FCEEF342}" dt="2024-10-03T08:28:43.674" v="20" actId="1076"/>
        <pc:sldMkLst>
          <pc:docMk/>
          <pc:sldMk cId="2182848938" sldId="269"/>
        </pc:sldMkLst>
      </pc:sldChg>
      <pc:sldChg chg="modSp mod">
        <pc:chgData name="Brian Connolly" userId="3cc0afaf-3fd4-49d4-98eb-f7451fca2ae1" providerId="ADAL" clId="{B22FF98C-DCD8-46D3-9BEB-2629FCEEF342}" dt="2024-10-03T08:28:58.281" v="21" actId="115"/>
        <pc:sldMkLst>
          <pc:docMk/>
          <pc:sldMk cId="1739847070" sldId="270"/>
        </pc:sldMkLst>
      </pc:sldChg>
      <pc:sldChg chg="modSp">
        <pc:chgData name="Brian Connolly" userId="3cc0afaf-3fd4-49d4-98eb-f7451fca2ae1" providerId="ADAL" clId="{B22FF98C-DCD8-46D3-9BEB-2629FCEEF342}" dt="2024-10-03T08:29:31.003" v="27" actId="1076"/>
        <pc:sldMkLst>
          <pc:docMk/>
          <pc:sldMk cId="2434789634" sldId="275"/>
        </pc:sldMkLst>
      </pc:sldChg>
      <pc:sldChg chg="modSp mod">
        <pc:chgData name="Brian Connolly" userId="3cc0afaf-3fd4-49d4-98eb-f7451fca2ae1" providerId="ADAL" clId="{B22FF98C-DCD8-46D3-9BEB-2629FCEEF342}" dt="2024-10-03T08:29:40.557" v="29" actId="1076"/>
        <pc:sldMkLst>
          <pc:docMk/>
          <pc:sldMk cId="3955245641" sldId="276"/>
        </pc:sldMkLst>
      </pc:sldChg>
      <pc:sldChg chg="modSp mod">
        <pc:chgData name="Brian Connolly" userId="3cc0afaf-3fd4-49d4-98eb-f7451fca2ae1" providerId="ADAL" clId="{B22FF98C-DCD8-46D3-9BEB-2629FCEEF342}" dt="2024-10-03T08:30:13.058" v="50" actId="1035"/>
        <pc:sldMkLst>
          <pc:docMk/>
          <pc:sldMk cId="3657203915" sldId="282"/>
        </pc:sldMkLst>
      </pc:sldChg>
      <pc:sldChg chg="modSp mod">
        <pc:chgData name="Brian Connolly" userId="3cc0afaf-3fd4-49d4-98eb-f7451fca2ae1" providerId="ADAL" clId="{B22FF98C-DCD8-46D3-9BEB-2629FCEEF342}" dt="2024-10-03T08:30:37.024" v="80" actId="1036"/>
        <pc:sldMkLst>
          <pc:docMk/>
          <pc:sldMk cId="3690628427" sldId="283"/>
        </pc:sldMkLst>
      </pc:sldChg>
      <pc:sldChg chg="modSp mod">
        <pc:chgData name="Brian Connolly" userId="3cc0afaf-3fd4-49d4-98eb-f7451fca2ae1" providerId="ADAL" clId="{B22FF98C-DCD8-46D3-9BEB-2629FCEEF342}" dt="2024-10-03T08:30:49.170" v="112" actId="1036"/>
        <pc:sldMkLst>
          <pc:docMk/>
          <pc:sldMk cId="2333858142" sldId="284"/>
        </pc:sldMkLst>
      </pc:sldChg>
      <pc:sldChg chg="modSp mod">
        <pc:chgData name="Brian Connolly" userId="3cc0afaf-3fd4-49d4-98eb-f7451fca2ae1" providerId="ADAL" clId="{B22FF98C-DCD8-46D3-9BEB-2629FCEEF342}" dt="2024-10-03T13:41:26.394" v="443"/>
        <pc:sldMkLst>
          <pc:docMk/>
          <pc:sldMk cId="3915509055" sldId="291"/>
        </pc:sldMkLst>
      </pc:sldChg>
      <pc:sldChg chg="modSp del mod">
        <pc:chgData name="Brian Connolly" userId="3cc0afaf-3fd4-49d4-98eb-f7451fca2ae1" providerId="ADAL" clId="{B22FF98C-DCD8-46D3-9BEB-2629FCEEF342}" dt="2024-10-03T13:39:13.941" v="122" actId="47"/>
        <pc:sldMkLst>
          <pc:docMk/>
          <pc:sldMk cId="2399830042" sldId="307"/>
        </pc:sldMkLst>
      </pc:sldChg>
      <pc:sldChg chg="modSp mod">
        <pc:chgData name="Brian Connolly" userId="3cc0afaf-3fd4-49d4-98eb-f7451fca2ae1" providerId="ADAL" clId="{B22FF98C-DCD8-46D3-9BEB-2629FCEEF342}" dt="2024-10-03T13:39:11.158" v="121" actId="20577"/>
        <pc:sldMkLst>
          <pc:docMk/>
          <pc:sldMk cId="103960684" sldId="308"/>
        </pc:sldMkLst>
      </pc:sldChg>
    </pc:docChg>
  </pc:docChgLst>
  <pc:docChgLst>
    <pc:chgData name="Brian Connolly" userId="3cc0afaf-3fd4-49d4-98eb-f7451fca2ae1" providerId="ADAL" clId="{3B471409-9EA9-479B-B542-87726DB37D7D}"/>
    <pc:docChg chg="undo redo custSel addSld delSld modSld">
      <pc:chgData name="Brian Connolly" userId="3cc0afaf-3fd4-49d4-98eb-f7451fca2ae1" providerId="ADAL" clId="{3B471409-9EA9-479B-B542-87726DB37D7D}" dt="2024-08-12T20:08:48.592" v="2769" actId="1582"/>
      <pc:docMkLst>
        <pc:docMk/>
      </pc:docMkLst>
      <pc:sldChg chg="modSp mod">
        <pc:chgData name="Brian Connolly" userId="3cc0afaf-3fd4-49d4-98eb-f7451fca2ae1" providerId="ADAL" clId="{3B471409-9EA9-479B-B542-87726DB37D7D}" dt="2024-08-12T18:34:21.960" v="6" actId="1076"/>
        <pc:sldMkLst>
          <pc:docMk/>
          <pc:sldMk cId="2182848938" sldId="269"/>
        </pc:sldMkLst>
      </pc:sldChg>
      <pc:sldChg chg="modSp mod">
        <pc:chgData name="Brian Connolly" userId="3cc0afaf-3fd4-49d4-98eb-f7451fca2ae1" providerId="ADAL" clId="{3B471409-9EA9-479B-B542-87726DB37D7D}" dt="2024-08-12T19:11:23.238" v="2429" actId="20577"/>
        <pc:sldMkLst>
          <pc:docMk/>
          <pc:sldMk cId="3024025406" sldId="271"/>
        </pc:sldMkLst>
      </pc:sldChg>
      <pc:sldChg chg="modSp mod">
        <pc:chgData name="Brian Connolly" userId="3cc0afaf-3fd4-49d4-98eb-f7451fca2ae1" providerId="ADAL" clId="{3B471409-9EA9-479B-B542-87726DB37D7D}" dt="2024-08-12T18:41:37.037" v="230" actId="20577"/>
        <pc:sldMkLst>
          <pc:docMk/>
          <pc:sldMk cId="2232651054" sldId="272"/>
        </pc:sldMkLst>
      </pc:sldChg>
      <pc:sldChg chg="modSp mod">
        <pc:chgData name="Brian Connolly" userId="3cc0afaf-3fd4-49d4-98eb-f7451fca2ae1" providerId="ADAL" clId="{3B471409-9EA9-479B-B542-87726DB37D7D}" dt="2024-08-12T19:17:57.262" v="2466" actId="14100"/>
        <pc:sldMkLst>
          <pc:docMk/>
          <pc:sldMk cId="3436954898" sldId="273"/>
        </pc:sldMkLst>
      </pc:sldChg>
      <pc:sldChg chg="addSp delSp modSp mod">
        <pc:chgData name="Brian Connolly" userId="3cc0afaf-3fd4-49d4-98eb-f7451fca2ae1" providerId="ADAL" clId="{3B471409-9EA9-479B-B542-87726DB37D7D}" dt="2024-08-12T20:08:48.592" v="2769" actId="1582"/>
        <pc:sldMkLst>
          <pc:docMk/>
          <pc:sldMk cId="4219488088" sldId="274"/>
        </pc:sldMkLst>
      </pc:sldChg>
      <pc:sldChg chg="modSp">
        <pc:chgData name="Brian Connolly" userId="3cc0afaf-3fd4-49d4-98eb-f7451fca2ae1" providerId="ADAL" clId="{3B471409-9EA9-479B-B542-87726DB37D7D}" dt="2024-08-12T18:59:05.854" v="1925" actId="1076"/>
        <pc:sldMkLst>
          <pc:docMk/>
          <pc:sldMk cId="2434789634" sldId="275"/>
        </pc:sldMkLst>
      </pc:sldChg>
      <pc:sldChg chg="addSp delSp modSp mod">
        <pc:chgData name="Brian Connolly" userId="3cc0afaf-3fd4-49d4-98eb-f7451fca2ae1" providerId="ADAL" clId="{3B471409-9EA9-479B-B542-87726DB37D7D}" dt="2024-08-12T18:55:00.294" v="1095" actId="20577"/>
        <pc:sldMkLst>
          <pc:docMk/>
          <pc:sldMk cId="2150252312" sldId="277"/>
        </pc:sldMkLst>
      </pc:sldChg>
      <pc:sldChg chg="addSp modSp mod">
        <pc:chgData name="Brian Connolly" userId="3cc0afaf-3fd4-49d4-98eb-f7451fca2ae1" providerId="ADAL" clId="{3B471409-9EA9-479B-B542-87726DB37D7D}" dt="2024-08-12T19:15:24.325" v="2442" actId="208"/>
        <pc:sldMkLst>
          <pc:docMk/>
          <pc:sldMk cId="2674399209" sldId="281"/>
        </pc:sldMkLst>
      </pc:sldChg>
      <pc:sldChg chg="add del">
        <pc:chgData name="Brian Connolly" userId="3cc0afaf-3fd4-49d4-98eb-f7451fca2ae1" providerId="ADAL" clId="{3B471409-9EA9-479B-B542-87726DB37D7D}" dt="2024-08-12T19:27:20.237" v="2709" actId="2696"/>
        <pc:sldMkLst>
          <pc:docMk/>
          <pc:sldMk cId="4101962759" sldId="288"/>
        </pc:sldMkLst>
      </pc:sldChg>
      <pc:sldChg chg="modSp add mod">
        <pc:chgData name="Brian Connolly" userId="3cc0afaf-3fd4-49d4-98eb-f7451fca2ae1" providerId="ADAL" clId="{3B471409-9EA9-479B-B542-87726DB37D7D}" dt="2024-08-12T18:58:01.419" v="1920" actId="20577"/>
        <pc:sldMkLst>
          <pc:docMk/>
          <pc:sldMk cId="872597243" sldId="289"/>
        </pc:sldMkLst>
      </pc:sldChg>
    </pc:docChg>
  </pc:docChgLst>
  <pc:docChgLst>
    <pc:chgData name="Brian Connolly" userId="3cc0afaf-3fd4-49d4-98eb-f7451fca2ae1" providerId="ADAL" clId="{81D26586-A9E4-4C0A-A1A4-952B4150EACD}"/>
    <pc:docChg chg="delSld modSld">
      <pc:chgData name="Brian Connolly" userId="3cc0afaf-3fd4-49d4-98eb-f7451fca2ae1" providerId="ADAL" clId="{81D26586-A9E4-4C0A-A1A4-952B4150EACD}" dt="2024-12-12T17:42:38.756" v="3" actId="47"/>
      <pc:docMkLst>
        <pc:docMk/>
      </pc:docMkLst>
      <pc:sldChg chg="del">
        <pc:chgData name="Brian Connolly" userId="3cc0afaf-3fd4-49d4-98eb-f7451fca2ae1" providerId="ADAL" clId="{81D26586-A9E4-4C0A-A1A4-952B4150EACD}" dt="2024-12-12T17:42:38.276" v="1" actId="47"/>
        <pc:sldMkLst>
          <pc:docMk/>
          <pc:sldMk cId="3657203915" sldId="282"/>
        </pc:sldMkLst>
      </pc:sldChg>
      <pc:sldChg chg="del">
        <pc:chgData name="Brian Connolly" userId="3cc0afaf-3fd4-49d4-98eb-f7451fca2ae1" providerId="ADAL" clId="{81D26586-A9E4-4C0A-A1A4-952B4150EACD}" dt="2024-12-12T17:42:38.297" v="2" actId="47"/>
        <pc:sldMkLst>
          <pc:docMk/>
          <pc:sldMk cId="3690628427" sldId="283"/>
        </pc:sldMkLst>
      </pc:sldChg>
      <pc:sldChg chg="del">
        <pc:chgData name="Brian Connolly" userId="3cc0afaf-3fd4-49d4-98eb-f7451fca2ae1" providerId="ADAL" clId="{81D26586-A9E4-4C0A-A1A4-952B4150EACD}" dt="2024-12-12T17:42:38.756" v="3" actId="47"/>
        <pc:sldMkLst>
          <pc:docMk/>
          <pc:sldMk cId="2333858142" sldId="284"/>
        </pc:sldMkLst>
      </pc:sldChg>
      <pc:sldChg chg="modSp mod">
        <pc:chgData name="Brian Connolly" userId="3cc0afaf-3fd4-49d4-98eb-f7451fca2ae1" providerId="ADAL" clId="{81D26586-A9E4-4C0A-A1A4-952B4150EACD}" dt="2024-12-12T03:15:54.848" v="0" actId="1076"/>
        <pc:sldMkLst>
          <pc:docMk/>
          <pc:sldMk cId="872597243" sldId="289"/>
        </pc:sldMkLst>
      </pc:sldChg>
    </pc:docChg>
  </pc:docChgLst>
  <pc:docChgLst>
    <pc:chgData name="Brian Connolly" userId="3cc0afaf-3fd4-49d4-98eb-f7451fca2ae1" providerId="ADAL" clId="{8EACA061-E8E6-49CE-A6D6-67698332F9B9}"/>
    <pc:docChg chg="undo custSel addSld delSld modSld modMainMaster">
      <pc:chgData name="Brian Connolly" userId="3cc0afaf-3fd4-49d4-98eb-f7451fca2ae1" providerId="ADAL" clId="{8EACA061-E8E6-49CE-A6D6-67698332F9B9}" dt="2024-04-30T22:15:33.155" v="5815" actId="1076"/>
      <pc:docMkLst>
        <pc:docMk/>
      </pc:docMkLst>
      <pc:sldChg chg="modSp mod">
        <pc:chgData name="Brian Connolly" userId="3cc0afaf-3fd4-49d4-98eb-f7451fca2ae1" providerId="ADAL" clId="{8EACA061-E8E6-49CE-A6D6-67698332F9B9}" dt="2024-04-30T20:17:30.943" v="715" actId="313"/>
        <pc:sldMkLst>
          <pc:docMk/>
          <pc:sldMk cId="3900127704" sldId="263"/>
        </pc:sldMkLst>
      </pc:sldChg>
      <pc:sldChg chg="modSp add mod">
        <pc:chgData name="Brian Connolly" userId="3cc0afaf-3fd4-49d4-98eb-f7451fca2ae1" providerId="ADAL" clId="{8EACA061-E8E6-49CE-A6D6-67698332F9B9}" dt="2024-04-30T20:19:55.535" v="746" actId="20577"/>
        <pc:sldMkLst>
          <pc:docMk/>
          <pc:sldMk cId="2869695609" sldId="264"/>
        </pc:sldMkLst>
      </pc:sldChg>
      <pc:sldChg chg="addSp modSp add mod">
        <pc:chgData name="Brian Connolly" userId="3cc0afaf-3fd4-49d4-98eb-f7451fca2ae1" providerId="ADAL" clId="{8EACA061-E8E6-49CE-A6D6-67698332F9B9}" dt="2024-04-30T20:22:33.311" v="1070" actId="1076"/>
        <pc:sldMkLst>
          <pc:docMk/>
          <pc:sldMk cId="134682713" sldId="265"/>
        </pc:sldMkLst>
      </pc:sldChg>
      <pc:sldChg chg="delSp modSp add mod">
        <pc:chgData name="Brian Connolly" userId="3cc0afaf-3fd4-49d4-98eb-f7451fca2ae1" providerId="ADAL" clId="{8EACA061-E8E6-49CE-A6D6-67698332F9B9}" dt="2024-04-30T20:25:06.438" v="1131"/>
        <pc:sldMkLst>
          <pc:docMk/>
          <pc:sldMk cId="3595007642" sldId="266"/>
        </pc:sldMkLst>
      </pc:sldChg>
      <pc:sldChg chg="add">
        <pc:chgData name="Brian Connolly" userId="3cc0afaf-3fd4-49d4-98eb-f7451fca2ae1" providerId="ADAL" clId="{8EACA061-E8E6-49CE-A6D6-67698332F9B9}" dt="2024-04-30T20:25:08.609" v="1132" actId="2890"/>
        <pc:sldMkLst>
          <pc:docMk/>
          <pc:sldMk cId="2301498360" sldId="267"/>
        </pc:sldMkLst>
      </pc:sldChg>
      <pc:sldChg chg="addSp delSp modSp add mod">
        <pc:chgData name="Brian Connolly" userId="3cc0afaf-3fd4-49d4-98eb-f7451fca2ae1" providerId="ADAL" clId="{8EACA061-E8E6-49CE-A6D6-67698332F9B9}" dt="2024-04-30T22:15:33.155" v="5815" actId="1076"/>
        <pc:sldMkLst>
          <pc:docMk/>
          <pc:sldMk cId="1115428858" sldId="268"/>
        </pc:sldMkLst>
      </pc:sldChg>
      <pc:sldChg chg="new del">
        <pc:chgData name="Brian Connolly" userId="3cc0afaf-3fd4-49d4-98eb-f7451fca2ae1" providerId="ADAL" clId="{8EACA061-E8E6-49CE-A6D6-67698332F9B9}" dt="2024-04-30T20:26:42.317" v="1180" actId="680"/>
        <pc:sldMkLst>
          <pc:docMk/>
          <pc:sldMk cId="252634985" sldId="269"/>
        </pc:sldMkLst>
      </pc:sldChg>
      <pc:sldChg chg="addSp modSp add mod">
        <pc:chgData name="Brian Connolly" userId="3cc0afaf-3fd4-49d4-98eb-f7451fca2ae1" providerId="ADAL" clId="{8EACA061-E8E6-49CE-A6D6-67698332F9B9}" dt="2024-04-30T22:08:01.503" v="5604"/>
        <pc:sldMkLst>
          <pc:docMk/>
          <pc:sldMk cId="1739847070" sldId="270"/>
        </pc:sldMkLst>
      </pc:sldChg>
      <pc:sldChg chg="addSp modSp add mod">
        <pc:chgData name="Brian Connolly" userId="3cc0afaf-3fd4-49d4-98eb-f7451fca2ae1" providerId="ADAL" clId="{8EACA061-E8E6-49CE-A6D6-67698332F9B9}" dt="2024-04-30T21:59:58.354" v="5162" actId="6549"/>
        <pc:sldMkLst>
          <pc:docMk/>
          <pc:sldMk cId="3024025406" sldId="271"/>
        </pc:sldMkLst>
      </pc:sldChg>
      <pc:sldChg chg="addSp modSp add mod">
        <pc:chgData name="Brian Connolly" userId="3cc0afaf-3fd4-49d4-98eb-f7451fca2ae1" providerId="ADAL" clId="{8EACA061-E8E6-49CE-A6D6-67698332F9B9}" dt="2024-04-30T21:47:31.031" v="5056" actId="313"/>
        <pc:sldMkLst>
          <pc:docMk/>
          <pc:sldMk cId="2232651054" sldId="272"/>
        </pc:sldMkLst>
      </pc:sldChg>
      <pc:sldChg chg="addSp modSp add mod">
        <pc:chgData name="Brian Connolly" userId="3cc0afaf-3fd4-49d4-98eb-f7451fca2ae1" providerId="ADAL" clId="{8EACA061-E8E6-49CE-A6D6-67698332F9B9}" dt="2024-04-30T21:42:59.353" v="4970" actId="6549"/>
        <pc:sldMkLst>
          <pc:docMk/>
          <pc:sldMk cId="3436954898" sldId="273"/>
        </pc:sldMkLst>
      </pc:sldChg>
      <pc:sldChg chg="addSp delSp modSp add mod">
        <pc:chgData name="Brian Connolly" userId="3cc0afaf-3fd4-49d4-98eb-f7451fca2ae1" providerId="ADAL" clId="{8EACA061-E8E6-49CE-A6D6-67698332F9B9}" dt="2024-04-30T21:28:39.073" v="4501" actId="14100"/>
        <pc:sldMkLst>
          <pc:docMk/>
          <pc:sldMk cId="4219488088" sldId="274"/>
        </pc:sldMkLst>
      </pc:sldChg>
      <pc:sldChg chg="addSp delSp modSp add mod">
        <pc:chgData name="Brian Connolly" userId="3cc0afaf-3fd4-49d4-98eb-f7451fca2ae1" providerId="ADAL" clId="{8EACA061-E8E6-49CE-A6D6-67698332F9B9}" dt="2024-04-30T21:13:11.073" v="3853" actId="20577"/>
        <pc:sldMkLst>
          <pc:docMk/>
          <pc:sldMk cId="2434789634" sldId="275"/>
        </pc:sldMkLst>
      </pc:sldChg>
      <pc:sldChg chg="addSp delSp modSp add mod">
        <pc:chgData name="Brian Connolly" userId="3cc0afaf-3fd4-49d4-98eb-f7451fca2ae1" providerId="ADAL" clId="{8EACA061-E8E6-49CE-A6D6-67698332F9B9}" dt="2024-04-30T21:02:46.051" v="3482" actId="1076"/>
        <pc:sldMkLst>
          <pc:docMk/>
          <pc:sldMk cId="3955245641" sldId="276"/>
        </pc:sldMkLst>
      </pc:sldChg>
      <pc:sldChg chg="addSp delSp modSp add mod">
        <pc:chgData name="Brian Connolly" userId="3cc0afaf-3fd4-49d4-98eb-f7451fca2ae1" providerId="ADAL" clId="{8EACA061-E8E6-49CE-A6D6-67698332F9B9}" dt="2024-04-30T20:56:33.501" v="3361" actId="122"/>
        <pc:sldMkLst>
          <pc:docMk/>
          <pc:sldMk cId="2150252312" sldId="277"/>
        </pc:sldMkLst>
      </pc:sldChg>
      <pc:sldMasterChg chg="modSldLayout">
        <pc:chgData name="Brian Connolly" userId="3cc0afaf-3fd4-49d4-98eb-f7451fca2ae1" providerId="ADAL" clId="{8EACA061-E8E6-49CE-A6D6-67698332F9B9}" dt="2024-04-30T20:13:25.640" v="10" actId="404"/>
        <pc:sldMasterMkLst>
          <pc:docMk/>
          <pc:sldMasterMk cId="4131813110" sldId="2147483648"/>
        </pc:sldMasterMkLst>
        <pc:sldLayoutChg chg="addSp modSp mod">
          <pc:chgData name="Brian Connolly" userId="3cc0afaf-3fd4-49d4-98eb-f7451fca2ae1" providerId="ADAL" clId="{8EACA061-E8E6-49CE-A6D6-67698332F9B9}" dt="2024-04-30T20:13:25.640" v="10" actId="404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B1083FDC-9EF7-4BE8-AE5C-C75612DBB6D2}"/>
    <pc:docChg chg="modSld">
      <pc:chgData name="Brian Connolly" userId="3cc0afaf-3fd4-49d4-98eb-f7451fca2ae1" providerId="ADAL" clId="{B1083FDC-9EF7-4BE8-AE5C-C75612DBB6D2}" dt="2023-11-07T14:17:47.580" v="1" actId="179"/>
      <pc:docMkLst>
        <pc:docMk/>
      </pc:docMkLst>
      <pc:sldChg chg="modSp mod">
        <pc:chgData name="Brian Connolly" userId="3cc0afaf-3fd4-49d4-98eb-f7451fca2ae1" providerId="ADAL" clId="{B1083FDC-9EF7-4BE8-AE5C-C75612DBB6D2}" dt="2023-11-07T14:17:47.580" v="1" actId="179"/>
        <pc:sldMkLst>
          <pc:docMk/>
          <pc:sldMk cId="900257663" sldId="259"/>
        </pc:sldMkLst>
      </pc:sldChg>
    </pc:docChg>
  </pc:docChgLst>
  <pc:docChgLst>
    <pc:chgData name="Terbish Tsendsuren" userId="S::tsendsuren@un.org::01ac52e2-acaa-4e6f-bbf6-c264e303a0e6" providerId="AD" clId="Web-{5B03DA93-5730-4442-0FFE-D2E97FE08064}"/>
    <pc:docChg chg="modSld">
      <pc:chgData name="Terbish Tsendsuren" userId="S::tsendsuren@un.org::01ac52e2-acaa-4e6f-bbf6-c264e303a0e6" providerId="AD" clId="Web-{5B03DA93-5730-4442-0FFE-D2E97FE08064}" dt="2024-08-28T17:34:00.361" v="303" actId="20577"/>
      <pc:docMkLst>
        <pc:docMk/>
      </pc:docMkLst>
      <pc:sldChg chg="modSp">
        <pc:chgData name="Terbish Tsendsuren" userId="S::tsendsuren@un.org::01ac52e2-acaa-4e6f-bbf6-c264e303a0e6" providerId="AD" clId="Web-{5B03DA93-5730-4442-0FFE-D2E97FE08064}" dt="2024-08-28T17:16:57.109" v="71" actId="20577"/>
        <pc:sldMkLst>
          <pc:docMk/>
          <pc:sldMk cId="1739847070" sldId="270"/>
        </pc:sldMkLst>
      </pc:sldChg>
      <pc:sldChg chg="modSp">
        <pc:chgData name="Terbish Tsendsuren" userId="S::tsendsuren@un.org::01ac52e2-acaa-4e6f-bbf6-c264e303a0e6" providerId="AD" clId="Web-{5B03DA93-5730-4442-0FFE-D2E97FE08064}" dt="2024-08-28T17:15:58.342" v="44" actId="20577"/>
        <pc:sldMkLst>
          <pc:docMk/>
          <pc:sldMk cId="3024025406" sldId="271"/>
        </pc:sldMkLst>
      </pc:sldChg>
      <pc:sldChg chg="modSp">
        <pc:chgData name="Terbish Tsendsuren" userId="S::tsendsuren@un.org::01ac52e2-acaa-4e6f-bbf6-c264e303a0e6" providerId="AD" clId="Web-{5B03DA93-5730-4442-0FFE-D2E97FE08064}" dt="2024-08-28T17:19:21.536" v="121" actId="20577"/>
        <pc:sldMkLst>
          <pc:docMk/>
          <pc:sldMk cId="2232651054" sldId="272"/>
        </pc:sldMkLst>
      </pc:sldChg>
      <pc:sldChg chg="modSp">
        <pc:chgData name="Terbish Tsendsuren" userId="S::tsendsuren@un.org::01ac52e2-acaa-4e6f-bbf6-c264e303a0e6" providerId="AD" clId="Web-{5B03DA93-5730-4442-0FFE-D2E97FE08064}" dt="2024-08-28T17:30:33.276" v="291" actId="20577"/>
        <pc:sldMkLst>
          <pc:docMk/>
          <pc:sldMk cId="2434789634" sldId="275"/>
        </pc:sldMkLst>
      </pc:sldChg>
      <pc:sldChg chg="modSp">
        <pc:chgData name="Terbish Tsendsuren" userId="S::tsendsuren@un.org::01ac52e2-acaa-4e6f-bbf6-c264e303a0e6" providerId="AD" clId="Web-{5B03DA93-5730-4442-0FFE-D2E97FE08064}" dt="2024-08-28T17:33:09.031" v="295" actId="20577"/>
        <pc:sldMkLst>
          <pc:docMk/>
          <pc:sldMk cId="2150252312" sldId="277"/>
        </pc:sldMkLst>
      </pc:sldChg>
      <pc:sldChg chg="modSp">
        <pc:chgData name="Terbish Tsendsuren" userId="S::tsendsuren@un.org::01ac52e2-acaa-4e6f-bbf6-c264e303a0e6" providerId="AD" clId="Web-{5B03DA93-5730-4442-0FFE-D2E97FE08064}" dt="2024-08-28T17:10:21.972" v="11" actId="1076"/>
        <pc:sldMkLst>
          <pc:docMk/>
          <pc:sldMk cId="2674399209" sldId="281"/>
        </pc:sldMkLst>
      </pc:sldChg>
      <pc:sldChg chg="modSp">
        <pc:chgData name="Terbish Tsendsuren" userId="S::tsendsuren@un.org::01ac52e2-acaa-4e6f-bbf6-c264e303a0e6" providerId="AD" clId="Web-{5B03DA93-5730-4442-0FFE-D2E97FE08064}" dt="2024-08-28T17:34:00.361" v="303" actId="20577"/>
        <pc:sldMkLst>
          <pc:docMk/>
          <pc:sldMk cId="872597243" sldId="289"/>
        </pc:sldMkLst>
      </pc:sldChg>
    </pc:docChg>
  </pc:docChgLst>
  <pc:docChgLst>
    <pc:chgData name="Brian Connolly" userId="3cc0afaf-3fd4-49d4-98eb-f7451fca2ae1" providerId="ADAL" clId="{F0125B50-E8CC-4658-9AE9-5A964F36CBFD}"/>
    <pc:docChg chg="custSel modSld">
      <pc:chgData name="Brian Connolly" userId="3cc0afaf-3fd4-49d4-98eb-f7451fca2ae1" providerId="ADAL" clId="{F0125B50-E8CC-4658-9AE9-5A964F36CBFD}" dt="2024-10-18T19:09:10.893" v="49" actId="20577"/>
      <pc:docMkLst>
        <pc:docMk/>
      </pc:docMkLst>
      <pc:sldChg chg="addSp delSp modSp mod">
        <pc:chgData name="Brian Connolly" userId="3cc0afaf-3fd4-49d4-98eb-f7451fca2ae1" providerId="ADAL" clId="{F0125B50-E8CC-4658-9AE9-5A964F36CBFD}" dt="2024-10-08T15:23:54.970" v="46"/>
        <pc:sldMkLst>
          <pc:docMk/>
          <pc:sldMk cId="2182848938" sldId="269"/>
        </pc:sldMkLst>
      </pc:sldChg>
      <pc:sldChg chg="modSp mod">
        <pc:chgData name="Brian Connolly" userId="3cc0afaf-3fd4-49d4-98eb-f7451fca2ae1" providerId="ADAL" clId="{F0125B50-E8CC-4658-9AE9-5A964F36CBFD}" dt="2024-10-18T19:09:06.268" v="48" actId="1076"/>
        <pc:sldMkLst>
          <pc:docMk/>
          <pc:sldMk cId="3915509055" sldId="291"/>
        </pc:sldMkLst>
      </pc:sldChg>
      <pc:sldChg chg="modSp mod">
        <pc:chgData name="Brian Connolly" userId="3cc0afaf-3fd4-49d4-98eb-f7451fca2ae1" providerId="ADAL" clId="{F0125B50-E8CC-4658-9AE9-5A964F36CBFD}" dt="2024-10-18T19:09:10.893" v="49" actId="20577"/>
        <pc:sldMkLst>
          <pc:docMk/>
          <pc:sldMk cId="103960684" sldId="30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A7C016-1D52-4CEE-9854-80F3E4B5C559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035C7FA-E6E9-4FAE-A873-761B73B2BD6C}">
      <dgm:prSet phldrT="[Text]" custT="1"/>
      <dgm:spPr>
        <a:solidFill>
          <a:srgbClr val="0556A6"/>
        </a:solidFill>
      </dgm:spPr>
      <dgm:t>
        <a:bodyPr/>
        <a:lstStyle/>
        <a:p>
          <a:r>
            <a:rPr lang="en-US" sz="1100" b="0" dirty="0">
              <a:latin typeface="Verdana" panose="020B0604030504040204" pitchFamily="34" charset="0"/>
              <a:ea typeface="Verdana" panose="020B0604030504040204" pitchFamily="34" charset="0"/>
            </a:rPr>
            <a:t>USG DPPA</a:t>
          </a:r>
          <a:endParaRPr lang="en-GB" sz="1100" b="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B721EB5-89A5-441F-876C-AD630D9AA704}" type="parTrans" cxnId="{1FDE8245-F51F-4A1C-8922-89DE643DAF53}">
      <dgm:prSet/>
      <dgm:spPr/>
      <dgm:t>
        <a:bodyPr/>
        <a:lstStyle/>
        <a:p>
          <a:endParaRPr lang="en-GB" sz="1100" b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ACCDFD2-5A98-427B-AA1E-47A2BF52C9A4}" type="sibTrans" cxnId="{1FDE8245-F51F-4A1C-8922-89DE643DAF53}">
      <dgm:prSet custT="1"/>
      <dgm:spPr>
        <a:solidFill>
          <a:srgbClr val="0556A6"/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sz="1100" b="0" dirty="0">
              <a:latin typeface="Verdana" panose="020B0604030504040204" pitchFamily="34" charset="0"/>
              <a:ea typeface="Verdana" panose="020B0604030504040204" pitchFamily="34" charset="0"/>
            </a:rPr>
            <a:t>USG DPO</a:t>
          </a:r>
          <a:endParaRPr lang="en-GB" sz="1100" b="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DC91944-C654-4C04-8121-C035D4E3594D}">
      <dgm:prSet phldrT="[Text]" custT="1"/>
      <dgm:spPr>
        <a:solidFill>
          <a:srgbClr val="0556A6"/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sz="1100" b="0" dirty="0">
              <a:latin typeface="Verdana" panose="020B0604030504040204" pitchFamily="34" charset="0"/>
              <a:ea typeface="Verdana" panose="020B0604030504040204" pitchFamily="34" charset="0"/>
            </a:rPr>
            <a:t>USG DOS</a:t>
          </a:r>
          <a:endParaRPr lang="en-GB" sz="1100" b="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864D7E9-F559-4422-889D-38A5FF44B6B4}" type="parTrans" cxnId="{BA229CDC-7F84-4BD1-871C-38E6864B77DB}">
      <dgm:prSet/>
      <dgm:spPr/>
      <dgm:t>
        <a:bodyPr/>
        <a:lstStyle/>
        <a:p>
          <a:endParaRPr lang="en-GB" sz="1100" b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34A7389-96EE-41E8-A15A-CEB5D73CE889}" type="sibTrans" cxnId="{BA229CDC-7F84-4BD1-871C-38E6864B77DB}">
      <dgm:prSet custT="1"/>
      <dgm:spPr>
        <a:solidFill>
          <a:srgbClr val="0556A6"/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sz="1100" b="0" dirty="0">
              <a:latin typeface="Verdana" panose="020B0604030504040204" pitchFamily="34" charset="0"/>
              <a:ea typeface="Verdana" panose="020B0604030504040204" pitchFamily="34" charset="0"/>
            </a:rPr>
            <a:t>USG DMSPC</a:t>
          </a:r>
          <a:endParaRPr lang="en-GB" sz="1100" b="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8096FA1-C1AE-44C4-B272-2E37A10FE24C}">
      <dgm:prSet phldrT="[Text]" custT="1"/>
      <dgm:spPr>
        <a:solidFill>
          <a:srgbClr val="0556A6"/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sz="1100" b="0" dirty="0">
              <a:latin typeface="Verdana" panose="020B0604030504040204" pitchFamily="34" charset="0"/>
              <a:ea typeface="Verdana" panose="020B0604030504040204" pitchFamily="34" charset="0"/>
            </a:rPr>
            <a:t>USG UNDSS</a:t>
          </a:r>
          <a:endParaRPr lang="en-GB" sz="1100" b="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CEECC45-3B26-49F8-92D2-D4D0D6CB2BE9}" type="sibTrans" cxnId="{7FAAF2F4-A877-4138-BFF1-E1740E0658BA}">
      <dgm:prSet custT="1"/>
      <dgm:spPr>
        <a:solidFill>
          <a:schemeClr val="bg1"/>
        </a:solidFill>
      </dgm:spPr>
      <dgm:t>
        <a:bodyPr/>
        <a:lstStyle/>
        <a:p>
          <a:endParaRPr lang="en-GB" sz="1100" b="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AD3DB88-5BB4-4ECA-AA62-001652F92D7B}" type="parTrans" cxnId="{7FAAF2F4-A877-4138-BFF1-E1740E0658BA}">
      <dgm:prSet/>
      <dgm:spPr/>
      <dgm:t>
        <a:bodyPr/>
        <a:lstStyle/>
        <a:p>
          <a:endParaRPr lang="en-GB" sz="1100" b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2EC9A06-F2BA-4AB1-9F63-0523F1D9335D}" type="pres">
      <dgm:prSet presAssocID="{CAA7C016-1D52-4CEE-9854-80F3E4B5C559}" presName="Name0" presStyleCnt="0">
        <dgm:presLayoutVars>
          <dgm:chMax/>
          <dgm:chPref/>
          <dgm:dir/>
          <dgm:animLvl val="lvl"/>
        </dgm:presLayoutVars>
      </dgm:prSet>
      <dgm:spPr/>
    </dgm:pt>
    <dgm:pt modelId="{93A36CFA-1D1D-406E-B8B9-BEBD3749E47C}" type="pres">
      <dgm:prSet presAssocID="{6035C7FA-E6E9-4FAE-A873-761B73B2BD6C}" presName="composite" presStyleCnt="0"/>
      <dgm:spPr/>
    </dgm:pt>
    <dgm:pt modelId="{BD18AAAC-DDB8-4ACA-BC39-AA21A5654B36}" type="pres">
      <dgm:prSet presAssocID="{6035C7FA-E6E9-4FAE-A873-761B73B2BD6C}" presName="Parent1" presStyleLbl="node1" presStyleIdx="0" presStyleCnt="6" custScaleX="140277" custLinFactX="130844" custLinFactNeighborX="200000" custLinFactNeighborY="82593">
        <dgm:presLayoutVars>
          <dgm:chMax val="1"/>
          <dgm:chPref val="1"/>
          <dgm:bulletEnabled val="1"/>
        </dgm:presLayoutVars>
      </dgm:prSet>
      <dgm:spPr/>
    </dgm:pt>
    <dgm:pt modelId="{B9351E72-3FAB-491E-BE58-21E83C0979DD}" type="pres">
      <dgm:prSet presAssocID="{6035C7FA-E6E9-4FAE-A873-761B73B2BD6C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07362427-8A98-4CBF-9F62-87B6E0E16BE1}" type="pres">
      <dgm:prSet presAssocID="{6035C7FA-E6E9-4FAE-A873-761B73B2BD6C}" presName="BalanceSpacing" presStyleCnt="0"/>
      <dgm:spPr/>
    </dgm:pt>
    <dgm:pt modelId="{8573C2CF-694E-4089-82A9-CD3EE6B9FD1E}" type="pres">
      <dgm:prSet presAssocID="{6035C7FA-E6E9-4FAE-A873-761B73B2BD6C}" presName="BalanceSpacing1" presStyleCnt="0"/>
      <dgm:spPr/>
    </dgm:pt>
    <dgm:pt modelId="{0D43897C-FC69-40AA-8E65-F58C0F0CC6A4}" type="pres">
      <dgm:prSet presAssocID="{5ACCDFD2-5A98-427B-AA1E-47A2BF52C9A4}" presName="Accent1Text" presStyleLbl="node1" presStyleIdx="1" presStyleCnt="6" custScaleX="137763" custLinFactX="-50856" custLinFactNeighborX="-100000" custLinFactNeighborY="83898"/>
      <dgm:spPr/>
    </dgm:pt>
    <dgm:pt modelId="{BF0A0A49-37D2-48C7-82B7-D32E3C307628}" type="pres">
      <dgm:prSet presAssocID="{5ACCDFD2-5A98-427B-AA1E-47A2BF52C9A4}" presName="spaceBetweenRectangles" presStyleCnt="0"/>
      <dgm:spPr/>
    </dgm:pt>
    <dgm:pt modelId="{1F39824E-D074-440A-87EB-1FCA9FE43AC0}" type="pres">
      <dgm:prSet presAssocID="{7DC91944-C654-4C04-8121-C035D4E3594D}" presName="composite" presStyleCnt="0"/>
      <dgm:spPr/>
    </dgm:pt>
    <dgm:pt modelId="{4A4DFF75-90F1-45D1-9A3A-825D85EF883F}" type="pres">
      <dgm:prSet presAssocID="{7DC91944-C654-4C04-8121-C035D4E3594D}" presName="Parent1" presStyleLbl="node1" presStyleIdx="2" presStyleCnt="6" custScaleX="139383" custLinFactNeighborX="-61469" custLinFactNeighborY="-140">
        <dgm:presLayoutVars>
          <dgm:chMax val="1"/>
          <dgm:chPref val="1"/>
          <dgm:bulletEnabled val="1"/>
        </dgm:presLayoutVars>
      </dgm:prSet>
      <dgm:spPr/>
    </dgm:pt>
    <dgm:pt modelId="{2391243A-A70E-4D08-ABEE-EEAA93CB9121}" type="pres">
      <dgm:prSet presAssocID="{7DC91944-C654-4C04-8121-C035D4E3594D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7878A87A-B88C-4023-AA96-8B7D67F6E741}" type="pres">
      <dgm:prSet presAssocID="{7DC91944-C654-4C04-8121-C035D4E3594D}" presName="BalanceSpacing" presStyleCnt="0"/>
      <dgm:spPr/>
    </dgm:pt>
    <dgm:pt modelId="{A2D5CEA2-B2B4-4DBF-A311-B6C80C4B8EF8}" type="pres">
      <dgm:prSet presAssocID="{7DC91944-C654-4C04-8121-C035D4E3594D}" presName="BalanceSpacing1" presStyleCnt="0"/>
      <dgm:spPr/>
    </dgm:pt>
    <dgm:pt modelId="{58FBD839-DE75-434E-AA4D-CB70E65EDCE6}" type="pres">
      <dgm:prSet presAssocID="{234A7389-96EE-41E8-A15A-CEB5D73CE889}" presName="Accent1Text" presStyleLbl="node1" presStyleIdx="3" presStyleCnt="6" custScaleX="139559" custLinFactNeighborX="-25498" custLinFactNeighborY="231"/>
      <dgm:spPr/>
    </dgm:pt>
    <dgm:pt modelId="{0ADFA041-EFE0-4984-A3E1-5536841DEDC4}" type="pres">
      <dgm:prSet presAssocID="{234A7389-96EE-41E8-A15A-CEB5D73CE889}" presName="spaceBetweenRectangles" presStyleCnt="0"/>
      <dgm:spPr/>
    </dgm:pt>
    <dgm:pt modelId="{00561C56-C5EC-423A-B7B4-F6710F8B1A79}" type="pres">
      <dgm:prSet presAssocID="{E8096FA1-C1AE-44C4-B272-2E37A10FE24C}" presName="composite" presStyleCnt="0"/>
      <dgm:spPr/>
    </dgm:pt>
    <dgm:pt modelId="{8A519029-49C2-43DA-B983-AAB93AF3E970}" type="pres">
      <dgm:prSet presAssocID="{E8096FA1-C1AE-44C4-B272-2E37A10FE24C}" presName="Parent1" presStyleLbl="node1" presStyleIdx="4" presStyleCnt="6" custScaleX="153820" custLinFactX="79899" custLinFactNeighborX="100000" custLinFactNeighborY="-85596">
        <dgm:presLayoutVars>
          <dgm:chMax val="1"/>
          <dgm:chPref val="1"/>
          <dgm:bulletEnabled val="1"/>
        </dgm:presLayoutVars>
      </dgm:prSet>
      <dgm:spPr/>
    </dgm:pt>
    <dgm:pt modelId="{D5B8634E-4497-4007-BE02-02768894969C}" type="pres">
      <dgm:prSet presAssocID="{E8096FA1-C1AE-44C4-B272-2E37A10FE24C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3248BF00-C190-4EAB-9D56-3155FE75F787}" type="pres">
      <dgm:prSet presAssocID="{E8096FA1-C1AE-44C4-B272-2E37A10FE24C}" presName="BalanceSpacing" presStyleCnt="0"/>
      <dgm:spPr/>
    </dgm:pt>
    <dgm:pt modelId="{C2B92346-3C24-4B7C-97B8-046E27769D9F}" type="pres">
      <dgm:prSet presAssocID="{E8096FA1-C1AE-44C4-B272-2E37A10FE24C}" presName="BalanceSpacing1" presStyleCnt="0"/>
      <dgm:spPr/>
    </dgm:pt>
    <dgm:pt modelId="{602FD6B2-EEFF-45C2-83B4-58E9DC4EAB91}" type="pres">
      <dgm:prSet presAssocID="{6CEECC45-3B26-49F8-92D2-D4D0D6CB2BE9}" presName="Accent1Text" presStyleLbl="node1" presStyleIdx="5" presStyleCnt="6" custLinFactX="258479" custLinFactNeighborX="300000" custLinFactNeighborY="50026"/>
      <dgm:spPr/>
    </dgm:pt>
  </dgm:ptLst>
  <dgm:cxnLst>
    <dgm:cxn modelId="{D6526527-80A7-4DAB-B4FF-2D4CA093B45F}" type="presOf" srcId="{6CEECC45-3B26-49F8-92D2-D4D0D6CB2BE9}" destId="{602FD6B2-EEFF-45C2-83B4-58E9DC4EAB91}" srcOrd="0" destOrd="0" presId="urn:microsoft.com/office/officeart/2008/layout/AlternatingHexagons"/>
    <dgm:cxn modelId="{E92C5261-3148-43B0-996A-D6435B9D72C1}" type="presOf" srcId="{E8096FA1-C1AE-44C4-B272-2E37A10FE24C}" destId="{8A519029-49C2-43DA-B983-AAB93AF3E970}" srcOrd="0" destOrd="0" presId="urn:microsoft.com/office/officeart/2008/layout/AlternatingHexagons"/>
    <dgm:cxn modelId="{1FDE8245-F51F-4A1C-8922-89DE643DAF53}" srcId="{CAA7C016-1D52-4CEE-9854-80F3E4B5C559}" destId="{6035C7FA-E6E9-4FAE-A873-761B73B2BD6C}" srcOrd="0" destOrd="0" parTransId="{0B721EB5-89A5-441F-876C-AD630D9AA704}" sibTransId="{5ACCDFD2-5A98-427B-AA1E-47A2BF52C9A4}"/>
    <dgm:cxn modelId="{0D1B8C54-59D0-485F-8153-27650660B398}" type="presOf" srcId="{5ACCDFD2-5A98-427B-AA1E-47A2BF52C9A4}" destId="{0D43897C-FC69-40AA-8E65-F58C0F0CC6A4}" srcOrd="0" destOrd="0" presId="urn:microsoft.com/office/officeart/2008/layout/AlternatingHexagons"/>
    <dgm:cxn modelId="{184F5455-C2C3-4770-852F-1C95623397FE}" type="presOf" srcId="{7DC91944-C654-4C04-8121-C035D4E3594D}" destId="{4A4DFF75-90F1-45D1-9A3A-825D85EF883F}" srcOrd="0" destOrd="0" presId="urn:microsoft.com/office/officeart/2008/layout/AlternatingHexagons"/>
    <dgm:cxn modelId="{E8D05959-F682-4CEF-B9D5-232F6D935510}" type="presOf" srcId="{CAA7C016-1D52-4CEE-9854-80F3E4B5C559}" destId="{72EC9A06-F2BA-4AB1-9F63-0523F1D9335D}" srcOrd="0" destOrd="0" presId="urn:microsoft.com/office/officeart/2008/layout/AlternatingHexagons"/>
    <dgm:cxn modelId="{C179DF82-1F6B-4772-8B6C-493B0E4DAD98}" type="presOf" srcId="{234A7389-96EE-41E8-A15A-CEB5D73CE889}" destId="{58FBD839-DE75-434E-AA4D-CB70E65EDCE6}" srcOrd="0" destOrd="0" presId="urn:microsoft.com/office/officeart/2008/layout/AlternatingHexagons"/>
    <dgm:cxn modelId="{BA229CDC-7F84-4BD1-871C-38E6864B77DB}" srcId="{CAA7C016-1D52-4CEE-9854-80F3E4B5C559}" destId="{7DC91944-C654-4C04-8121-C035D4E3594D}" srcOrd="1" destOrd="0" parTransId="{4864D7E9-F559-4422-889D-38A5FF44B6B4}" sibTransId="{234A7389-96EE-41E8-A15A-CEB5D73CE889}"/>
    <dgm:cxn modelId="{03C158ED-70D6-4DF6-A23B-149B7E217909}" type="presOf" srcId="{6035C7FA-E6E9-4FAE-A873-761B73B2BD6C}" destId="{BD18AAAC-DDB8-4ACA-BC39-AA21A5654B36}" srcOrd="0" destOrd="0" presId="urn:microsoft.com/office/officeart/2008/layout/AlternatingHexagons"/>
    <dgm:cxn modelId="{7FAAF2F4-A877-4138-BFF1-E1740E0658BA}" srcId="{CAA7C016-1D52-4CEE-9854-80F3E4B5C559}" destId="{E8096FA1-C1AE-44C4-B272-2E37A10FE24C}" srcOrd="2" destOrd="0" parTransId="{2AD3DB88-5BB4-4ECA-AA62-001652F92D7B}" sibTransId="{6CEECC45-3B26-49F8-92D2-D4D0D6CB2BE9}"/>
    <dgm:cxn modelId="{ABE9B208-0342-4D26-B36A-13C2F5CB69EF}" type="presParOf" srcId="{72EC9A06-F2BA-4AB1-9F63-0523F1D9335D}" destId="{93A36CFA-1D1D-406E-B8B9-BEBD3749E47C}" srcOrd="0" destOrd="0" presId="urn:microsoft.com/office/officeart/2008/layout/AlternatingHexagons"/>
    <dgm:cxn modelId="{8588534C-E2D3-4E2A-89A5-B5A21B955DBC}" type="presParOf" srcId="{93A36CFA-1D1D-406E-B8B9-BEBD3749E47C}" destId="{BD18AAAC-DDB8-4ACA-BC39-AA21A5654B36}" srcOrd="0" destOrd="0" presId="urn:microsoft.com/office/officeart/2008/layout/AlternatingHexagons"/>
    <dgm:cxn modelId="{2096A840-E383-4D9B-B5FD-110F9EB74459}" type="presParOf" srcId="{93A36CFA-1D1D-406E-B8B9-BEBD3749E47C}" destId="{B9351E72-3FAB-491E-BE58-21E83C0979DD}" srcOrd="1" destOrd="0" presId="urn:microsoft.com/office/officeart/2008/layout/AlternatingHexagons"/>
    <dgm:cxn modelId="{5DBBDAF3-D8A9-4011-80A7-082D37485A92}" type="presParOf" srcId="{93A36CFA-1D1D-406E-B8B9-BEBD3749E47C}" destId="{07362427-8A98-4CBF-9F62-87B6E0E16BE1}" srcOrd="2" destOrd="0" presId="urn:microsoft.com/office/officeart/2008/layout/AlternatingHexagons"/>
    <dgm:cxn modelId="{8E2C9ECC-0581-4F48-A3E5-45FFCBCEC8C5}" type="presParOf" srcId="{93A36CFA-1D1D-406E-B8B9-BEBD3749E47C}" destId="{8573C2CF-694E-4089-82A9-CD3EE6B9FD1E}" srcOrd="3" destOrd="0" presId="urn:microsoft.com/office/officeart/2008/layout/AlternatingHexagons"/>
    <dgm:cxn modelId="{C60B13EB-949C-4986-BE87-526968DF545E}" type="presParOf" srcId="{93A36CFA-1D1D-406E-B8B9-BEBD3749E47C}" destId="{0D43897C-FC69-40AA-8E65-F58C0F0CC6A4}" srcOrd="4" destOrd="0" presId="urn:microsoft.com/office/officeart/2008/layout/AlternatingHexagons"/>
    <dgm:cxn modelId="{652723E4-FD92-4CB3-9153-0B1D20C43280}" type="presParOf" srcId="{72EC9A06-F2BA-4AB1-9F63-0523F1D9335D}" destId="{BF0A0A49-37D2-48C7-82B7-D32E3C307628}" srcOrd="1" destOrd="0" presId="urn:microsoft.com/office/officeart/2008/layout/AlternatingHexagons"/>
    <dgm:cxn modelId="{FBB0291C-4801-4F3A-90AC-2D715BAD8BA4}" type="presParOf" srcId="{72EC9A06-F2BA-4AB1-9F63-0523F1D9335D}" destId="{1F39824E-D074-440A-87EB-1FCA9FE43AC0}" srcOrd="2" destOrd="0" presId="urn:microsoft.com/office/officeart/2008/layout/AlternatingHexagons"/>
    <dgm:cxn modelId="{4A7D7863-D4F7-43CB-9C59-BC7638620502}" type="presParOf" srcId="{1F39824E-D074-440A-87EB-1FCA9FE43AC0}" destId="{4A4DFF75-90F1-45D1-9A3A-825D85EF883F}" srcOrd="0" destOrd="0" presId="urn:microsoft.com/office/officeart/2008/layout/AlternatingHexagons"/>
    <dgm:cxn modelId="{C215DEE5-5178-4BEC-8A51-38764F528ACB}" type="presParOf" srcId="{1F39824E-D074-440A-87EB-1FCA9FE43AC0}" destId="{2391243A-A70E-4D08-ABEE-EEAA93CB9121}" srcOrd="1" destOrd="0" presId="urn:microsoft.com/office/officeart/2008/layout/AlternatingHexagons"/>
    <dgm:cxn modelId="{DCF7D79A-8755-4C01-968B-08ED6C1A46BC}" type="presParOf" srcId="{1F39824E-D074-440A-87EB-1FCA9FE43AC0}" destId="{7878A87A-B88C-4023-AA96-8B7D67F6E741}" srcOrd="2" destOrd="0" presId="urn:microsoft.com/office/officeart/2008/layout/AlternatingHexagons"/>
    <dgm:cxn modelId="{CE7BCBD2-F888-4A8D-A411-9875DF1DCA97}" type="presParOf" srcId="{1F39824E-D074-440A-87EB-1FCA9FE43AC0}" destId="{A2D5CEA2-B2B4-4DBF-A311-B6C80C4B8EF8}" srcOrd="3" destOrd="0" presId="urn:microsoft.com/office/officeart/2008/layout/AlternatingHexagons"/>
    <dgm:cxn modelId="{E1B96E5F-A161-4D57-AAD3-CDE3E48F840B}" type="presParOf" srcId="{1F39824E-D074-440A-87EB-1FCA9FE43AC0}" destId="{58FBD839-DE75-434E-AA4D-CB70E65EDCE6}" srcOrd="4" destOrd="0" presId="urn:microsoft.com/office/officeart/2008/layout/AlternatingHexagons"/>
    <dgm:cxn modelId="{B34B2810-6C2E-4196-B643-B1CECE6B5F18}" type="presParOf" srcId="{72EC9A06-F2BA-4AB1-9F63-0523F1D9335D}" destId="{0ADFA041-EFE0-4984-A3E1-5536841DEDC4}" srcOrd="3" destOrd="0" presId="urn:microsoft.com/office/officeart/2008/layout/AlternatingHexagons"/>
    <dgm:cxn modelId="{F02EEB94-AFAA-4246-AC02-E49C55B301A6}" type="presParOf" srcId="{72EC9A06-F2BA-4AB1-9F63-0523F1D9335D}" destId="{00561C56-C5EC-423A-B7B4-F6710F8B1A79}" srcOrd="4" destOrd="0" presId="urn:microsoft.com/office/officeart/2008/layout/AlternatingHexagons"/>
    <dgm:cxn modelId="{10039F15-B264-4623-AC70-B3F9280F276A}" type="presParOf" srcId="{00561C56-C5EC-423A-B7B4-F6710F8B1A79}" destId="{8A519029-49C2-43DA-B983-AAB93AF3E970}" srcOrd="0" destOrd="0" presId="urn:microsoft.com/office/officeart/2008/layout/AlternatingHexagons"/>
    <dgm:cxn modelId="{B10F25FF-B4CB-4C59-9EBF-CA8DBFBCF658}" type="presParOf" srcId="{00561C56-C5EC-423A-B7B4-F6710F8B1A79}" destId="{D5B8634E-4497-4007-BE02-02768894969C}" srcOrd="1" destOrd="0" presId="urn:microsoft.com/office/officeart/2008/layout/AlternatingHexagons"/>
    <dgm:cxn modelId="{2472DE61-4E70-4821-A818-97A683E3014B}" type="presParOf" srcId="{00561C56-C5EC-423A-B7B4-F6710F8B1A79}" destId="{3248BF00-C190-4EAB-9D56-3155FE75F787}" srcOrd="2" destOrd="0" presId="urn:microsoft.com/office/officeart/2008/layout/AlternatingHexagons"/>
    <dgm:cxn modelId="{750ECDB5-B803-4B94-A5F1-2E37DF71F314}" type="presParOf" srcId="{00561C56-C5EC-423A-B7B4-F6710F8B1A79}" destId="{C2B92346-3C24-4B7C-97B8-046E27769D9F}" srcOrd="3" destOrd="0" presId="urn:microsoft.com/office/officeart/2008/layout/AlternatingHexagons"/>
    <dgm:cxn modelId="{5D725937-6DDD-44EB-AFE5-9D033BAB493A}" type="presParOf" srcId="{00561C56-C5EC-423A-B7B4-F6710F8B1A79}" destId="{602FD6B2-EEFF-45C2-83B4-58E9DC4EAB91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B3C06C-1B22-4D63-8175-A3A16E902B5E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C60340C-766E-43C0-9321-95D05FD1D4A3}">
      <dgm:prSet phldrT="[Text]" custT="1"/>
      <dgm:spPr/>
      <dgm:t>
        <a:bodyPr/>
        <a:lstStyle/>
        <a:p>
          <a:r>
            <a:rPr lang="en-US" sz="1400" dirty="0">
              <a:latin typeface="Verdana" panose="020B0604030504040204" pitchFamily="34" charset="0"/>
              <a:ea typeface="Verdana" panose="020B0604030504040204" pitchFamily="34" charset="0"/>
            </a:rPr>
            <a:t>SRSG/HOM</a:t>
          </a:r>
          <a:endParaRPr lang="en-GB" sz="1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95EE2C2-C979-4132-A521-13959B37B260}" type="parTrans" cxnId="{EC972591-29DF-404D-8FBF-E61E3838128B}">
      <dgm:prSet/>
      <dgm:spPr/>
      <dgm:t>
        <a:bodyPr/>
        <a:lstStyle/>
        <a:p>
          <a:endParaRPr lang="en-GB" sz="1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7628C3F-6B8A-45DE-AB94-39E0F116ED1B}" type="sibTrans" cxnId="{EC972591-29DF-404D-8FBF-E61E3838128B}">
      <dgm:prSet/>
      <dgm:spPr/>
      <dgm:t>
        <a:bodyPr/>
        <a:lstStyle/>
        <a:p>
          <a:endParaRPr lang="en-GB" sz="1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17B1B56-13A7-473E-9468-D9DBA29312F9}" type="asst">
      <dgm:prSet phldrT="[Text]" custT="1"/>
      <dgm:spPr/>
      <dgm:t>
        <a:bodyPr/>
        <a:lstStyle/>
        <a:p>
          <a:r>
            <a:rPr lang="en-US" sz="1400" dirty="0">
              <a:latin typeface="Verdana" panose="020B0604030504040204" pitchFamily="34" charset="0"/>
              <a:ea typeface="Verdana" panose="020B0604030504040204" pitchFamily="34" charset="0"/>
            </a:rPr>
            <a:t>COS</a:t>
          </a:r>
          <a:endParaRPr lang="en-GB" sz="1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7327F16-2C39-4DD4-B890-90CD52103FC9}" type="parTrans" cxnId="{8E88EAC3-82FE-4710-93D0-73D8E98A2129}">
      <dgm:prSet/>
      <dgm:spPr/>
      <dgm:t>
        <a:bodyPr/>
        <a:lstStyle/>
        <a:p>
          <a:endParaRPr lang="en-GB" sz="1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5ED4EC4-8A94-46C6-B555-8B15880AB2A7}" type="sibTrans" cxnId="{8E88EAC3-82FE-4710-93D0-73D8E98A2129}">
      <dgm:prSet/>
      <dgm:spPr/>
      <dgm:t>
        <a:bodyPr/>
        <a:lstStyle/>
        <a:p>
          <a:endParaRPr lang="en-GB" sz="1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84F3D10-D507-4631-BF41-ACDE6527469F}">
      <dgm:prSet phldrT="[Text]" custT="1"/>
      <dgm:spPr/>
      <dgm:t>
        <a:bodyPr/>
        <a:lstStyle/>
        <a:p>
          <a:r>
            <a:rPr lang="en-US" sz="1400" dirty="0">
              <a:latin typeface="Verdana" panose="020B0604030504040204" pitchFamily="34" charset="0"/>
              <a:ea typeface="Verdana" panose="020B0604030504040204" pitchFamily="34" charset="0"/>
            </a:rPr>
            <a:t>DSRSG</a:t>
          </a:r>
          <a:endParaRPr lang="en-GB" sz="1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73B1D8B-601F-4E2F-AA79-0325498AA63D}" type="parTrans" cxnId="{9E04705E-DCF1-44DD-AA0E-B5D978A0532C}">
      <dgm:prSet/>
      <dgm:spPr/>
      <dgm:t>
        <a:bodyPr/>
        <a:lstStyle/>
        <a:p>
          <a:endParaRPr lang="en-GB" sz="1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448A1CD-12DB-44D6-B8C9-464DCA97334B}" type="sibTrans" cxnId="{9E04705E-DCF1-44DD-AA0E-B5D978A0532C}">
      <dgm:prSet/>
      <dgm:spPr/>
      <dgm:t>
        <a:bodyPr/>
        <a:lstStyle/>
        <a:p>
          <a:endParaRPr lang="en-GB" sz="1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878C65D-B2F1-464D-89B5-A5784B616E14}">
      <dgm:prSet phldrT="[Text]" custT="1"/>
      <dgm:spPr/>
      <dgm:t>
        <a:bodyPr/>
        <a:lstStyle/>
        <a:p>
          <a:r>
            <a:rPr lang="en-US" sz="1400" dirty="0">
              <a:latin typeface="Verdana" panose="020B0604030504040204" pitchFamily="34" charset="0"/>
              <a:ea typeface="Verdana" panose="020B0604030504040204" pitchFamily="34" charset="0"/>
            </a:rPr>
            <a:t>DSRSG/HC/RC</a:t>
          </a:r>
          <a:endParaRPr lang="en-GB" sz="1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38B1C0B-9F1E-4D56-B279-DCA71C86EF49}" type="parTrans" cxnId="{0E9C8E42-DF10-4EAB-8378-8C5C84365333}">
      <dgm:prSet/>
      <dgm:spPr/>
      <dgm:t>
        <a:bodyPr/>
        <a:lstStyle/>
        <a:p>
          <a:endParaRPr lang="en-GB" sz="1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08B0750-9CD5-4A35-B297-5B87C4F01698}" type="sibTrans" cxnId="{0E9C8E42-DF10-4EAB-8378-8C5C84365333}">
      <dgm:prSet/>
      <dgm:spPr/>
      <dgm:t>
        <a:bodyPr/>
        <a:lstStyle/>
        <a:p>
          <a:endParaRPr lang="en-GB" sz="1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8866AE2-E4F4-4E57-B129-80B6D51C0243}">
      <dgm:prSet phldrT="[Text]" custT="1"/>
      <dgm:spPr/>
      <dgm:t>
        <a:bodyPr/>
        <a:lstStyle/>
        <a:p>
          <a:r>
            <a:rPr lang="en-US" sz="1400" dirty="0">
              <a:latin typeface="Verdana" panose="020B0604030504040204" pitchFamily="34" charset="0"/>
              <a:ea typeface="Verdana" panose="020B0604030504040204" pitchFamily="34" charset="0"/>
            </a:rPr>
            <a:t>DMS/CMS</a:t>
          </a:r>
          <a:endParaRPr lang="en-GB" sz="1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699B721-8EE6-4E10-B874-4F4E8BA120A1}" type="parTrans" cxnId="{04819EB2-16A3-4D40-96AC-78607449442F}">
      <dgm:prSet/>
      <dgm:spPr/>
      <dgm:t>
        <a:bodyPr/>
        <a:lstStyle/>
        <a:p>
          <a:endParaRPr lang="en-GB" sz="1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A174512-8B59-4183-A887-F8EA3608F206}" type="sibTrans" cxnId="{04819EB2-16A3-4D40-96AC-78607449442F}">
      <dgm:prSet/>
      <dgm:spPr/>
      <dgm:t>
        <a:bodyPr/>
        <a:lstStyle/>
        <a:p>
          <a:endParaRPr lang="en-GB" sz="1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921B4AA-4734-4330-BD83-827917260E5E}">
      <dgm:prSet phldrT="[Text]" custT="1"/>
      <dgm:spPr/>
      <dgm:t>
        <a:bodyPr/>
        <a:lstStyle/>
        <a:p>
          <a:r>
            <a:rPr lang="en-US" sz="1400" dirty="0">
              <a:latin typeface="Verdana" panose="020B0604030504040204" pitchFamily="34" charset="0"/>
              <a:ea typeface="Verdana" panose="020B0604030504040204" pitchFamily="34" charset="0"/>
            </a:rPr>
            <a:t>HOMC</a:t>
          </a:r>
          <a:endParaRPr lang="en-GB" sz="1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E670E19-F374-4112-9380-C90EB72DBFBB}" type="parTrans" cxnId="{3F7D1BE2-488E-432E-89DC-A37686DC3841}">
      <dgm:prSet/>
      <dgm:spPr/>
      <dgm:t>
        <a:bodyPr/>
        <a:lstStyle/>
        <a:p>
          <a:endParaRPr lang="en-GB" sz="1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0FFFF8E-C673-4D3B-8F82-8D614926983E}" type="sibTrans" cxnId="{3F7D1BE2-488E-432E-89DC-A37686DC3841}">
      <dgm:prSet/>
      <dgm:spPr/>
      <dgm:t>
        <a:bodyPr/>
        <a:lstStyle/>
        <a:p>
          <a:endParaRPr lang="en-GB" sz="1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20AE1F9-D979-42E0-B67A-84484F5A3EF5}">
      <dgm:prSet phldrT="[Text]" custT="1"/>
      <dgm:spPr/>
      <dgm:t>
        <a:bodyPr/>
        <a:lstStyle/>
        <a:p>
          <a:r>
            <a:rPr lang="en-US" sz="1400" dirty="0">
              <a:latin typeface="Verdana" panose="020B0604030504040204" pitchFamily="34" charset="0"/>
              <a:ea typeface="Verdana" panose="020B0604030504040204" pitchFamily="34" charset="0"/>
            </a:rPr>
            <a:t>HOPC</a:t>
          </a:r>
          <a:endParaRPr lang="en-GB" sz="14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DB24B94-DDA6-48F8-BC83-C750BFE892C7}" type="parTrans" cxnId="{7AB4E68F-9A27-4EC7-B13C-A84B4E686141}">
      <dgm:prSet/>
      <dgm:spPr/>
      <dgm:t>
        <a:bodyPr/>
        <a:lstStyle/>
        <a:p>
          <a:endParaRPr lang="en-GB" sz="1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6F4F1B2-BB8F-4575-B069-EF63DFF55D4C}" type="sibTrans" cxnId="{7AB4E68F-9A27-4EC7-B13C-A84B4E686141}">
      <dgm:prSet/>
      <dgm:spPr/>
      <dgm:t>
        <a:bodyPr/>
        <a:lstStyle/>
        <a:p>
          <a:endParaRPr lang="en-GB" sz="1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F079642-D90A-45EA-B83E-47C586211186}" type="pres">
      <dgm:prSet presAssocID="{3DB3C06C-1B22-4D63-8175-A3A16E902B5E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0AE3B34-0C8D-4F36-8FA7-AE5AA8D7C384}" type="pres">
      <dgm:prSet presAssocID="{4C60340C-766E-43C0-9321-95D05FD1D4A3}" presName="hierRoot1" presStyleCnt="0">
        <dgm:presLayoutVars>
          <dgm:hierBranch val="init"/>
        </dgm:presLayoutVars>
      </dgm:prSet>
      <dgm:spPr/>
    </dgm:pt>
    <dgm:pt modelId="{17B78E01-36DA-4C52-9E1B-43B0E4662ECC}" type="pres">
      <dgm:prSet presAssocID="{4C60340C-766E-43C0-9321-95D05FD1D4A3}" presName="rootComposite1" presStyleCnt="0"/>
      <dgm:spPr/>
    </dgm:pt>
    <dgm:pt modelId="{BFB46530-790E-42C5-93B6-AB8F82893A77}" type="pres">
      <dgm:prSet presAssocID="{4C60340C-766E-43C0-9321-95D05FD1D4A3}" presName="rootText1" presStyleLbl="alignAcc1" presStyleIdx="0" presStyleCnt="0" custScaleX="229449" custScaleY="86505">
        <dgm:presLayoutVars>
          <dgm:chPref val="3"/>
        </dgm:presLayoutVars>
      </dgm:prSet>
      <dgm:spPr/>
    </dgm:pt>
    <dgm:pt modelId="{EDEA6D9C-56C4-4476-B562-53EDBEBFEE07}" type="pres">
      <dgm:prSet presAssocID="{4C60340C-766E-43C0-9321-95D05FD1D4A3}" presName="topArc1" presStyleLbl="parChTrans1D1" presStyleIdx="0" presStyleCnt="14"/>
      <dgm:spPr/>
    </dgm:pt>
    <dgm:pt modelId="{48C90B88-E0D2-4A87-9989-F0DFACEF737D}" type="pres">
      <dgm:prSet presAssocID="{4C60340C-766E-43C0-9321-95D05FD1D4A3}" presName="bottomArc1" presStyleLbl="parChTrans1D1" presStyleIdx="1" presStyleCnt="14"/>
      <dgm:spPr/>
    </dgm:pt>
    <dgm:pt modelId="{179488FE-D6DB-4C4A-984B-1AB4183B7767}" type="pres">
      <dgm:prSet presAssocID="{4C60340C-766E-43C0-9321-95D05FD1D4A3}" presName="topConnNode1" presStyleLbl="node1" presStyleIdx="0" presStyleCnt="0"/>
      <dgm:spPr/>
    </dgm:pt>
    <dgm:pt modelId="{5E4EA874-DC74-4D0A-AAED-548C945CED77}" type="pres">
      <dgm:prSet presAssocID="{4C60340C-766E-43C0-9321-95D05FD1D4A3}" presName="hierChild2" presStyleCnt="0"/>
      <dgm:spPr/>
    </dgm:pt>
    <dgm:pt modelId="{5B551715-2B3A-41E5-813B-725FF98F4AE9}" type="pres">
      <dgm:prSet presAssocID="{073B1D8B-601F-4E2F-AA79-0325498AA63D}" presName="Name28" presStyleLbl="parChTrans1D2" presStyleIdx="0" presStyleCnt="6"/>
      <dgm:spPr/>
    </dgm:pt>
    <dgm:pt modelId="{2A220E3E-50A0-45B4-A242-CAFE30ED7F17}" type="pres">
      <dgm:prSet presAssocID="{984F3D10-D507-4631-BF41-ACDE6527469F}" presName="hierRoot2" presStyleCnt="0">
        <dgm:presLayoutVars>
          <dgm:hierBranch val="init"/>
        </dgm:presLayoutVars>
      </dgm:prSet>
      <dgm:spPr/>
    </dgm:pt>
    <dgm:pt modelId="{A42415D3-4D8A-45FA-9C03-8C86E9B0DFE5}" type="pres">
      <dgm:prSet presAssocID="{984F3D10-D507-4631-BF41-ACDE6527469F}" presName="rootComposite2" presStyleCnt="0"/>
      <dgm:spPr/>
    </dgm:pt>
    <dgm:pt modelId="{BC005B1D-4ABB-49F5-AA7E-30E0B28BDF2A}" type="pres">
      <dgm:prSet presAssocID="{984F3D10-D507-4631-BF41-ACDE6527469F}" presName="rootText2" presStyleLbl="alignAcc1" presStyleIdx="0" presStyleCnt="0" custLinFactNeighborX="-83385">
        <dgm:presLayoutVars>
          <dgm:chPref val="3"/>
        </dgm:presLayoutVars>
      </dgm:prSet>
      <dgm:spPr/>
    </dgm:pt>
    <dgm:pt modelId="{279C069E-5E80-4891-B118-56B94DA7C62E}" type="pres">
      <dgm:prSet presAssocID="{984F3D10-D507-4631-BF41-ACDE6527469F}" presName="topArc2" presStyleLbl="parChTrans1D1" presStyleIdx="2" presStyleCnt="14"/>
      <dgm:spPr/>
    </dgm:pt>
    <dgm:pt modelId="{34FC3DD6-2E17-4B36-AC75-6874822F95D6}" type="pres">
      <dgm:prSet presAssocID="{984F3D10-D507-4631-BF41-ACDE6527469F}" presName="bottomArc2" presStyleLbl="parChTrans1D1" presStyleIdx="3" presStyleCnt="14"/>
      <dgm:spPr/>
    </dgm:pt>
    <dgm:pt modelId="{06C2BFB0-058F-4DA9-B727-F8013FF9FDE8}" type="pres">
      <dgm:prSet presAssocID="{984F3D10-D507-4631-BF41-ACDE6527469F}" presName="topConnNode2" presStyleLbl="node2" presStyleIdx="0" presStyleCnt="0"/>
      <dgm:spPr/>
    </dgm:pt>
    <dgm:pt modelId="{BAF68A88-5B2C-4521-AAA5-5E1C4C28F4D8}" type="pres">
      <dgm:prSet presAssocID="{984F3D10-D507-4631-BF41-ACDE6527469F}" presName="hierChild4" presStyleCnt="0"/>
      <dgm:spPr/>
    </dgm:pt>
    <dgm:pt modelId="{0F08D6EA-7B6E-46FD-B6CA-75EAA68FBD61}" type="pres">
      <dgm:prSet presAssocID="{984F3D10-D507-4631-BF41-ACDE6527469F}" presName="hierChild5" presStyleCnt="0"/>
      <dgm:spPr/>
    </dgm:pt>
    <dgm:pt modelId="{88860F9E-1882-49D6-999D-2DDE71D7E233}" type="pres">
      <dgm:prSet presAssocID="{C38B1C0B-9F1E-4D56-B279-DCA71C86EF49}" presName="Name28" presStyleLbl="parChTrans1D2" presStyleIdx="1" presStyleCnt="6"/>
      <dgm:spPr/>
    </dgm:pt>
    <dgm:pt modelId="{7891560D-71DD-4340-9C83-7185E1F0D4A6}" type="pres">
      <dgm:prSet presAssocID="{E878C65D-B2F1-464D-89B5-A5784B616E14}" presName="hierRoot2" presStyleCnt="0">
        <dgm:presLayoutVars>
          <dgm:hierBranch val="init"/>
        </dgm:presLayoutVars>
      </dgm:prSet>
      <dgm:spPr/>
    </dgm:pt>
    <dgm:pt modelId="{40CD607E-8157-4A67-A49D-AB8EC364AFC3}" type="pres">
      <dgm:prSet presAssocID="{E878C65D-B2F1-464D-89B5-A5784B616E14}" presName="rootComposite2" presStyleCnt="0"/>
      <dgm:spPr/>
    </dgm:pt>
    <dgm:pt modelId="{3F1B3BD8-8D85-4D69-A726-16A3B22D32CC}" type="pres">
      <dgm:prSet presAssocID="{E878C65D-B2F1-464D-89B5-A5784B616E14}" presName="rootText2" presStyleLbl="alignAcc1" presStyleIdx="0" presStyleCnt="0" custLinFactNeighborX="-43638">
        <dgm:presLayoutVars>
          <dgm:chPref val="3"/>
        </dgm:presLayoutVars>
      </dgm:prSet>
      <dgm:spPr/>
    </dgm:pt>
    <dgm:pt modelId="{BCC7B5F6-EADB-4D48-AB0E-070BA971C4C2}" type="pres">
      <dgm:prSet presAssocID="{E878C65D-B2F1-464D-89B5-A5784B616E14}" presName="topArc2" presStyleLbl="parChTrans1D1" presStyleIdx="4" presStyleCnt="14"/>
      <dgm:spPr/>
    </dgm:pt>
    <dgm:pt modelId="{84AADBE9-548B-4A38-A6D9-F98D92844CAB}" type="pres">
      <dgm:prSet presAssocID="{E878C65D-B2F1-464D-89B5-A5784B616E14}" presName="bottomArc2" presStyleLbl="parChTrans1D1" presStyleIdx="5" presStyleCnt="14"/>
      <dgm:spPr/>
    </dgm:pt>
    <dgm:pt modelId="{8A8F87D2-BB24-4A36-A79A-5F4999940565}" type="pres">
      <dgm:prSet presAssocID="{E878C65D-B2F1-464D-89B5-A5784B616E14}" presName="topConnNode2" presStyleLbl="node2" presStyleIdx="0" presStyleCnt="0"/>
      <dgm:spPr/>
    </dgm:pt>
    <dgm:pt modelId="{D05F4681-F60A-4FCD-B68C-E78C532C065E}" type="pres">
      <dgm:prSet presAssocID="{E878C65D-B2F1-464D-89B5-A5784B616E14}" presName="hierChild4" presStyleCnt="0"/>
      <dgm:spPr/>
    </dgm:pt>
    <dgm:pt modelId="{BA4BEB44-99EC-4097-B970-B0DE1863EF51}" type="pres">
      <dgm:prSet presAssocID="{E878C65D-B2F1-464D-89B5-A5784B616E14}" presName="hierChild5" presStyleCnt="0"/>
      <dgm:spPr/>
    </dgm:pt>
    <dgm:pt modelId="{1FC722D2-22CB-4361-8369-1B005AA3FEEA}" type="pres">
      <dgm:prSet presAssocID="{B699B721-8EE6-4E10-B874-4F4E8BA120A1}" presName="Name28" presStyleLbl="parChTrans1D2" presStyleIdx="2" presStyleCnt="6"/>
      <dgm:spPr/>
    </dgm:pt>
    <dgm:pt modelId="{6A33A310-02E9-4CD2-8E8F-D4658BC769B5}" type="pres">
      <dgm:prSet presAssocID="{78866AE2-E4F4-4E57-B129-80B6D51C0243}" presName="hierRoot2" presStyleCnt="0">
        <dgm:presLayoutVars>
          <dgm:hierBranch val="init"/>
        </dgm:presLayoutVars>
      </dgm:prSet>
      <dgm:spPr/>
    </dgm:pt>
    <dgm:pt modelId="{2A97735C-BD1D-440E-8D67-EB5D5D9774D1}" type="pres">
      <dgm:prSet presAssocID="{78866AE2-E4F4-4E57-B129-80B6D51C0243}" presName="rootComposite2" presStyleCnt="0"/>
      <dgm:spPr/>
    </dgm:pt>
    <dgm:pt modelId="{2E7D1540-E4F6-45E5-A4C7-1D48CD543AD2}" type="pres">
      <dgm:prSet presAssocID="{78866AE2-E4F4-4E57-B129-80B6D51C0243}" presName="rootText2" presStyleLbl="alignAcc1" presStyleIdx="0" presStyleCnt="0">
        <dgm:presLayoutVars>
          <dgm:chPref val="3"/>
        </dgm:presLayoutVars>
      </dgm:prSet>
      <dgm:spPr/>
    </dgm:pt>
    <dgm:pt modelId="{B4A80096-4365-42B5-988A-8103B6439A17}" type="pres">
      <dgm:prSet presAssocID="{78866AE2-E4F4-4E57-B129-80B6D51C0243}" presName="topArc2" presStyleLbl="parChTrans1D1" presStyleIdx="6" presStyleCnt="14"/>
      <dgm:spPr/>
    </dgm:pt>
    <dgm:pt modelId="{83F79CA3-F629-464B-B94B-03F1E15FBD2F}" type="pres">
      <dgm:prSet presAssocID="{78866AE2-E4F4-4E57-B129-80B6D51C0243}" presName="bottomArc2" presStyleLbl="parChTrans1D1" presStyleIdx="7" presStyleCnt="14"/>
      <dgm:spPr/>
    </dgm:pt>
    <dgm:pt modelId="{8EE7C26F-EE1A-4DD7-9FF1-7E954A2BF4BD}" type="pres">
      <dgm:prSet presAssocID="{78866AE2-E4F4-4E57-B129-80B6D51C0243}" presName="topConnNode2" presStyleLbl="node2" presStyleIdx="0" presStyleCnt="0"/>
      <dgm:spPr/>
    </dgm:pt>
    <dgm:pt modelId="{7E409592-C6BA-4B4F-89B3-7464B09A2A32}" type="pres">
      <dgm:prSet presAssocID="{78866AE2-E4F4-4E57-B129-80B6D51C0243}" presName="hierChild4" presStyleCnt="0"/>
      <dgm:spPr/>
    </dgm:pt>
    <dgm:pt modelId="{4C121E24-8720-40A2-BEB3-1C33E972A00B}" type="pres">
      <dgm:prSet presAssocID="{78866AE2-E4F4-4E57-B129-80B6D51C0243}" presName="hierChild5" presStyleCnt="0"/>
      <dgm:spPr/>
    </dgm:pt>
    <dgm:pt modelId="{BCB49C09-CFF6-467E-80BA-78A1B0D4C839}" type="pres">
      <dgm:prSet presAssocID="{8E670E19-F374-4112-9380-C90EB72DBFBB}" presName="Name28" presStyleLbl="parChTrans1D2" presStyleIdx="3" presStyleCnt="6"/>
      <dgm:spPr/>
    </dgm:pt>
    <dgm:pt modelId="{E2154B4F-2A32-4138-93BA-693454B449E4}" type="pres">
      <dgm:prSet presAssocID="{1921B4AA-4734-4330-BD83-827917260E5E}" presName="hierRoot2" presStyleCnt="0">
        <dgm:presLayoutVars>
          <dgm:hierBranch val="init"/>
        </dgm:presLayoutVars>
      </dgm:prSet>
      <dgm:spPr/>
    </dgm:pt>
    <dgm:pt modelId="{6186AD4F-917D-42A3-BA78-326DFC997DD2}" type="pres">
      <dgm:prSet presAssocID="{1921B4AA-4734-4330-BD83-827917260E5E}" presName="rootComposite2" presStyleCnt="0"/>
      <dgm:spPr/>
    </dgm:pt>
    <dgm:pt modelId="{3F3D6275-5E5A-487C-A884-DF59F370C07E}" type="pres">
      <dgm:prSet presAssocID="{1921B4AA-4734-4330-BD83-827917260E5E}" presName="rootText2" presStyleLbl="alignAcc1" presStyleIdx="0" presStyleCnt="0" custLinFactNeighborX="57206">
        <dgm:presLayoutVars>
          <dgm:chPref val="3"/>
        </dgm:presLayoutVars>
      </dgm:prSet>
      <dgm:spPr/>
    </dgm:pt>
    <dgm:pt modelId="{83260F31-F706-4EBA-A284-E78D05C78207}" type="pres">
      <dgm:prSet presAssocID="{1921B4AA-4734-4330-BD83-827917260E5E}" presName="topArc2" presStyleLbl="parChTrans1D1" presStyleIdx="8" presStyleCnt="14"/>
      <dgm:spPr/>
    </dgm:pt>
    <dgm:pt modelId="{3CD42709-AB2D-4908-9542-A4A4891CC9ED}" type="pres">
      <dgm:prSet presAssocID="{1921B4AA-4734-4330-BD83-827917260E5E}" presName="bottomArc2" presStyleLbl="parChTrans1D1" presStyleIdx="9" presStyleCnt="14"/>
      <dgm:spPr/>
    </dgm:pt>
    <dgm:pt modelId="{1BCB351B-58EF-4CAA-8913-6A8A52CA273F}" type="pres">
      <dgm:prSet presAssocID="{1921B4AA-4734-4330-BD83-827917260E5E}" presName="topConnNode2" presStyleLbl="node2" presStyleIdx="0" presStyleCnt="0"/>
      <dgm:spPr/>
    </dgm:pt>
    <dgm:pt modelId="{9C392C63-CF20-444D-93BD-2FEF0E44CE9C}" type="pres">
      <dgm:prSet presAssocID="{1921B4AA-4734-4330-BD83-827917260E5E}" presName="hierChild4" presStyleCnt="0"/>
      <dgm:spPr/>
    </dgm:pt>
    <dgm:pt modelId="{A28CDAD4-DE8C-4291-BBB9-58F8814ED5AA}" type="pres">
      <dgm:prSet presAssocID="{1921B4AA-4734-4330-BD83-827917260E5E}" presName="hierChild5" presStyleCnt="0"/>
      <dgm:spPr/>
    </dgm:pt>
    <dgm:pt modelId="{1D2B4439-972E-403C-9931-BFFE977A8717}" type="pres">
      <dgm:prSet presAssocID="{EDB24B94-DDA6-48F8-BC83-C750BFE892C7}" presName="Name28" presStyleLbl="parChTrans1D2" presStyleIdx="4" presStyleCnt="6"/>
      <dgm:spPr/>
    </dgm:pt>
    <dgm:pt modelId="{AC76C3BE-40C5-4BD4-A14C-C24665424B7B}" type="pres">
      <dgm:prSet presAssocID="{120AE1F9-D979-42E0-B67A-84484F5A3EF5}" presName="hierRoot2" presStyleCnt="0">
        <dgm:presLayoutVars>
          <dgm:hierBranch val="init"/>
        </dgm:presLayoutVars>
      </dgm:prSet>
      <dgm:spPr/>
    </dgm:pt>
    <dgm:pt modelId="{BB4FA7B1-D686-4078-9FAA-32833313AB2D}" type="pres">
      <dgm:prSet presAssocID="{120AE1F9-D979-42E0-B67A-84484F5A3EF5}" presName="rootComposite2" presStyleCnt="0"/>
      <dgm:spPr/>
    </dgm:pt>
    <dgm:pt modelId="{28F8F93B-DBE8-4055-B40C-631E04420AC7}" type="pres">
      <dgm:prSet presAssocID="{120AE1F9-D979-42E0-B67A-84484F5A3EF5}" presName="rootText2" presStyleLbl="alignAcc1" presStyleIdx="0" presStyleCnt="0" custLinFactX="3747" custLinFactNeighborX="100000" custLinFactNeighborY="0">
        <dgm:presLayoutVars>
          <dgm:chPref val="3"/>
        </dgm:presLayoutVars>
      </dgm:prSet>
      <dgm:spPr/>
    </dgm:pt>
    <dgm:pt modelId="{0814CDC8-6745-4C27-954B-F5ABD054A982}" type="pres">
      <dgm:prSet presAssocID="{120AE1F9-D979-42E0-B67A-84484F5A3EF5}" presName="topArc2" presStyleLbl="parChTrans1D1" presStyleIdx="10" presStyleCnt="14"/>
      <dgm:spPr/>
    </dgm:pt>
    <dgm:pt modelId="{F2583DB7-DA7E-45BD-9285-CEB454C5A186}" type="pres">
      <dgm:prSet presAssocID="{120AE1F9-D979-42E0-B67A-84484F5A3EF5}" presName="bottomArc2" presStyleLbl="parChTrans1D1" presStyleIdx="11" presStyleCnt="14"/>
      <dgm:spPr/>
    </dgm:pt>
    <dgm:pt modelId="{68658B91-AB9C-4E91-8E4D-C3AFC62B8136}" type="pres">
      <dgm:prSet presAssocID="{120AE1F9-D979-42E0-B67A-84484F5A3EF5}" presName="topConnNode2" presStyleLbl="node2" presStyleIdx="0" presStyleCnt="0"/>
      <dgm:spPr/>
    </dgm:pt>
    <dgm:pt modelId="{97708052-76E9-4DEC-A7B9-0A116F04C0B1}" type="pres">
      <dgm:prSet presAssocID="{120AE1F9-D979-42E0-B67A-84484F5A3EF5}" presName="hierChild4" presStyleCnt="0"/>
      <dgm:spPr/>
    </dgm:pt>
    <dgm:pt modelId="{E7D36016-6483-41E3-95A9-90AFF11DBB5C}" type="pres">
      <dgm:prSet presAssocID="{120AE1F9-D979-42E0-B67A-84484F5A3EF5}" presName="hierChild5" presStyleCnt="0"/>
      <dgm:spPr/>
    </dgm:pt>
    <dgm:pt modelId="{DDD51C7F-7E3C-4D88-ACCA-2A7891BC3A26}" type="pres">
      <dgm:prSet presAssocID="{4C60340C-766E-43C0-9321-95D05FD1D4A3}" presName="hierChild3" presStyleCnt="0"/>
      <dgm:spPr/>
    </dgm:pt>
    <dgm:pt modelId="{63BF8F7F-22C6-4223-A05D-D89F5AE0A9DD}" type="pres">
      <dgm:prSet presAssocID="{C7327F16-2C39-4DD4-B890-90CD52103FC9}" presName="Name101" presStyleLbl="parChTrans1D2" presStyleIdx="5" presStyleCnt="6"/>
      <dgm:spPr/>
    </dgm:pt>
    <dgm:pt modelId="{EFAA0825-497E-45FA-8FB3-4CC5A27C4914}" type="pres">
      <dgm:prSet presAssocID="{F17B1B56-13A7-473E-9468-D9DBA29312F9}" presName="hierRoot3" presStyleCnt="0">
        <dgm:presLayoutVars>
          <dgm:hierBranch val="init"/>
        </dgm:presLayoutVars>
      </dgm:prSet>
      <dgm:spPr/>
    </dgm:pt>
    <dgm:pt modelId="{FACE8AE8-2AD7-4A43-9B55-DB95237502E1}" type="pres">
      <dgm:prSet presAssocID="{F17B1B56-13A7-473E-9468-D9DBA29312F9}" presName="rootComposite3" presStyleCnt="0"/>
      <dgm:spPr/>
    </dgm:pt>
    <dgm:pt modelId="{1CA8698E-DFF4-4985-A0EA-7069E2AC14D3}" type="pres">
      <dgm:prSet presAssocID="{F17B1B56-13A7-473E-9468-D9DBA29312F9}" presName="rootText3" presStyleLbl="alignAcc1" presStyleIdx="0" presStyleCnt="0" custLinFactX="-75514" custLinFactNeighborX="-100000" custLinFactNeighborY="-671">
        <dgm:presLayoutVars>
          <dgm:chPref val="3"/>
        </dgm:presLayoutVars>
      </dgm:prSet>
      <dgm:spPr/>
    </dgm:pt>
    <dgm:pt modelId="{92BC1A2A-6A60-4A15-84F6-728353DF89E4}" type="pres">
      <dgm:prSet presAssocID="{F17B1B56-13A7-473E-9468-D9DBA29312F9}" presName="topArc3" presStyleLbl="parChTrans1D1" presStyleIdx="12" presStyleCnt="14"/>
      <dgm:spPr/>
    </dgm:pt>
    <dgm:pt modelId="{F0B644D8-0700-43BE-B3C7-F157F9F41C76}" type="pres">
      <dgm:prSet presAssocID="{F17B1B56-13A7-473E-9468-D9DBA29312F9}" presName="bottomArc3" presStyleLbl="parChTrans1D1" presStyleIdx="13" presStyleCnt="14"/>
      <dgm:spPr/>
    </dgm:pt>
    <dgm:pt modelId="{F9C50D9F-532E-4184-B6EB-D17BBE05B2EF}" type="pres">
      <dgm:prSet presAssocID="{F17B1B56-13A7-473E-9468-D9DBA29312F9}" presName="topConnNode3" presStyleLbl="asst1" presStyleIdx="0" presStyleCnt="0"/>
      <dgm:spPr/>
    </dgm:pt>
    <dgm:pt modelId="{8C66AF4C-E782-460C-B430-E49787369317}" type="pres">
      <dgm:prSet presAssocID="{F17B1B56-13A7-473E-9468-D9DBA29312F9}" presName="hierChild6" presStyleCnt="0"/>
      <dgm:spPr/>
    </dgm:pt>
    <dgm:pt modelId="{25E63ACF-5D13-474B-AA5F-7EC38914DA49}" type="pres">
      <dgm:prSet presAssocID="{F17B1B56-13A7-473E-9468-D9DBA29312F9}" presName="hierChild7" presStyleCnt="0"/>
      <dgm:spPr/>
    </dgm:pt>
  </dgm:ptLst>
  <dgm:cxnLst>
    <dgm:cxn modelId="{5E039410-99A8-4616-8467-83F94B80FEE5}" type="presOf" srcId="{78866AE2-E4F4-4E57-B129-80B6D51C0243}" destId="{2E7D1540-E4F6-45E5-A4C7-1D48CD543AD2}" srcOrd="0" destOrd="0" presId="urn:microsoft.com/office/officeart/2008/layout/HalfCircleOrganizationChart"/>
    <dgm:cxn modelId="{BF426414-1F89-4985-B4DD-7FB1AD6CC874}" type="presOf" srcId="{120AE1F9-D979-42E0-B67A-84484F5A3EF5}" destId="{68658B91-AB9C-4E91-8E4D-C3AFC62B8136}" srcOrd="1" destOrd="0" presId="urn:microsoft.com/office/officeart/2008/layout/HalfCircleOrganizationChart"/>
    <dgm:cxn modelId="{5B745D18-8D2B-4A9B-9CD2-169D58D297E1}" type="presOf" srcId="{984F3D10-D507-4631-BF41-ACDE6527469F}" destId="{06C2BFB0-058F-4DA9-B727-F8013FF9FDE8}" srcOrd="1" destOrd="0" presId="urn:microsoft.com/office/officeart/2008/layout/HalfCircleOrganizationChart"/>
    <dgm:cxn modelId="{17FDF724-D65D-4AB4-96D1-83A93059D93F}" type="presOf" srcId="{4C60340C-766E-43C0-9321-95D05FD1D4A3}" destId="{BFB46530-790E-42C5-93B6-AB8F82893A77}" srcOrd="0" destOrd="0" presId="urn:microsoft.com/office/officeart/2008/layout/HalfCircleOrganizationChart"/>
    <dgm:cxn modelId="{16307930-16D1-4D86-8A42-684372E6067C}" type="presOf" srcId="{1921B4AA-4734-4330-BD83-827917260E5E}" destId="{3F3D6275-5E5A-487C-A884-DF59F370C07E}" srcOrd="0" destOrd="0" presId="urn:microsoft.com/office/officeart/2008/layout/HalfCircleOrganizationChart"/>
    <dgm:cxn modelId="{641A9037-B221-4CD5-8B1B-A3F2ECD43F4E}" type="presOf" srcId="{120AE1F9-D979-42E0-B67A-84484F5A3EF5}" destId="{28F8F93B-DBE8-4055-B40C-631E04420AC7}" srcOrd="0" destOrd="0" presId="urn:microsoft.com/office/officeart/2008/layout/HalfCircleOrganizationChart"/>
    <dgm:cxn modelId="{9E04705E-DCF1-44DD-AA0E-B5D978A0532C}" srcId="{4C60340C-766E-43C0-9321-95D05FD1D4A3}" destId="{984F3D10-D507-4631-BF41-ACDE6527469F}" srcOrd="1" destOrd="0" parTransId="{073B1D8B-601F-4E2F-AA79-0325498AA63D}" sibTransId="{2448A1CD-12DB-44D6-B8C9-464DCA97334B}"/>
    <dgm:cxn modelId="{7FB5F05E-A370-4AA4-84F5-DA9AE237689F}" type="presOf" srcId="{8E670E19-F374-4112-9380-C90EB72DBFBB}" destId="{BCB49C09-CFF6-467E-80BA-78A1B0D4C839}" srcOrd="0" destOrd="0" presId="urn:microsoft.com/office/officeart/2008/layout/HalfCircleOrganizationChart"/>
    <dgm:cxn modelId="{0E9C8E42-DF10-4EAB-8378-8C5C84365333}" srcId="{4C60340C-766E-43C0-9321-95D05FD1D4A3}" destId="{E878C65D-B2F1-464D-89B5-A5784B616E14}" srcOrd="2" destOrd="0" parTransId="{C38B1C0B-9F1E-4D56-B279-DCA71C86EF49}" sibTransId="{808B0750-9CD5-4A35-B297-5B87C4F01698}"/>
    <dgm:cxn modelId="{E58E2D66-0159-4FD3-9741-458C9CA28A29}" type="presOf" srcId="{1921B4AA-4734-4330-BD83-827917260E5E}" destId="{1BCB351B-58EF-4CAA-8913-6A8A52CA273F}" srcOrd="1" destOrd="0" presId="urn:microsoft.com/office/officeart/2008/layout/HalfCircleOrganizationChart"/>
    <dgm:cxn modelId="{3EF68F7A-A667-42A6-A9D8-BEDB470DB44B}" type="presOf" srcId="{E878C65D-B2F1-464D-89B5-A5784B616E14}" destId="{8A8F87D2-BB24-4A36-A79A-5F4999940565}" srcOrd="1" destOrd="0" presId="urn:microsoft.com/office/officeart/2008/layout/HalfCircleOrganizationChart"/>
    <dgm:cxn modelId="{084CA27B-FCDE-41F1-BF0C-87F931525DD8}" type="presOf" srcId="{4C60340C-766E-43C0-9321-95D05FD1D4A3}" destId="{179488FE-D6DB-4C4A-984B-1AB4183B7767}" srcOrd="1" destOrd="0" presId="urn:microsoft.com/office/officeart/2008/layout/HalfCircleOrganizationChart"/>
    <dgm:cxn modelId="{6835E782-DB25-42E0-A85A-73F6DF36CEC8}" type="presOf" srcId="{78866AE2-E4F4-4E57-B129-80B6D51C0243}" destId="{8EE7C26F-EE1A-4DD7-9FF1-7E954A2BF4BD}" srcOrd="1" destOrd="0" presId="urn:microsoft.com/office/officeart/2008/layout/HalfCircleOrganizationChart"/>
    <dgm:cxn modelId="{74E6DD88-6AFA-4E28-9B88-68F502D298F7}" type="presOf" srcId="{E878C65D-B2F1-464D-89B5-A5784B616E14}" destId="{3F1B3BD8-8D85-4D69-A726-16A3B22D32CC}" srcOrd="0" destOrd="0" presId="urn:microsoft.com/office/officeart/2008/layout/HalfCircleOrganizationChart"/>
    <dgm:cxn modelId="{7AB4E68F-9A27-4EC7-B13C-A84B4E686141}" srcId="{4C60340C-766E-43C0-9321-95D05FD1D4A3}" destId="{120AE1F9-D979-42E0-B67A-84484F5A3EF5}" srcOrd="5" destOrd="0" parTransId="{EDB24B94-DDA6-48F8-BC83-C750BFE892C7}" sibTransId="{76F4F1B2-BB8F-4575-B069-EF63DFF55D4C}"/>
    <dgm:cxn modelId="{EC972591-29DF-404D-8FBF-E61E3838128B}" srcId="{3DB3C06C-1B22-4D63-8175-A3A16E902B5E}" destId="{4C60340C-766E-43C0-9321-95D05FD1D4A3}" srcOrd="0" destOrd="0" parTransId="{D95EE2C2-C979-4132-A521-13959B37B260}" sibTransId="{27628C3F-6B8A-45DE-AB94-39E0F116ED1B}"/>
    <dgm:cxn modelId="{C696259F-D8F3-428D-8712-2754A0D75516}" type="presOf" srcId="{EDB24B94-DDA6-48F8-BC83-C750BFE892C7}" destId="{1D2B4439-972E-403C-9931-BFFE977A8717}" srcOrd="0" destOrd="0" presId="urn:microsoft.com/office/officeart/2008/layout/HalfCircleOrganizationChart"/>
    <dgm:cxn modelId="{42967DA4-99FC-41DD-BE6D-4B27779B29D9}" type="presOf" srcId="{073B1D8B-601F-4E2F-AA79-0325498AA63D}" destId="{5B551715-2B3A-41E5-813B-725FF98F4AE9}" srcOrd="0" destOrd="0" presId="urn:microsoft.com/office/officeart/2008/layout/HalfCircleOrganizationChart"/>
    <dgm:cxn modelId="{04819EB2-16A3-4D40-96AC-78607449442F}" srcId="{4C60340C-766E-43C0-9321-95D05FD1D4A3}" destId="{78866AE2-E4F4-4E57-B129-80B6D51C0243}" srcOrd="3" destOrd="0" parTransId="{B699B721-8EE6-4E10-B874-4F4E8BA120A1}" sibTransId="{AA174512-8B59-4183-A887-F8EA3608F206}"/>
    <dgm:cxn modelId="{7AB0D3B6-CDD4-4B2A-93EE-341FE1884CE4}" type="presOf" srcId="{C7327F16-2C39-4DD4-B890-90CD52103FC9}" destId="{63BF8F7F-22C6-4223-A05D-D89F5AE0A9DD}" srcOrd="0" destOrd="0" presId="urn:microsoft.com/office/officeart/2008/layout/HalfCircleOrganizationChart"/>
    <dgm:cxn modelId="{03EE6DBB-2DAA-49E4-BFE0-3AE24493C34C}" type="presOf" srcId="{C38B1C0B-9F1E-4D56-B279-DCA71C86EF49}" destId="{88860F9E-1882-49D6-999D-2DDE71D7E233}" srcOrd="0" destOrd="0" presId="urn:microsoft.com/office/officeart/2008/layout/HalfCircleOrganizationChart"/>
    <dgm:cxn modelId="{1BFFB4BD-2B6E-4E0D-8C1B-D225F60A1A97}" type="presOf" srcId="{3DB3C06C-1B22-4D63-8175-A3A16E902B5E}" destId="{BF079642-D90A-45EA-B83E-47C586211186}" srcOrd="0" destOrd="0" presId="urn:microsoft.com/office/officeart/2008/layout/HalfCircleOrganizationChart"/>
    <dgm:cxn modelId="{8E88EAC3-82FE-4710-93D0-73D8E98A2129}" srcId="{4C60340C-766E-43C0-9321-95D05FD1D4A3}" destId="{F17B1B56-13A7-473E-9468-D9DBA29312F9}" srcOrd="0" destOrd="0" parTransId="{C7327F16-2C39-4DD4-B890-90CD52103FC9}" sibTransId="{35ED4EC4-8A94-46C6-B555-8B15880AB2A7}"/>
    <dgm:cxn modelId="{081C58DF-068D-49C5-B825-496B80297837}" type="presOf" srcId="{984F3D10-D507-4631-BF41-ACDE6527469F}" destId="{BC005B1D-4ABB-49F5-AA7E-30E0B28BDF2A}" srcOrd="0" destOrd="0" presId="urn:microsoft.com/office/officeart/2008/layout/HalfCircleOrganizationChart"/>
    <dgm:cxn modelId="{3F7D1BE2-488E-432E-89DC-A37686DC3841}" srcId="{4C60340C-766E-43C0-9321-95D05FD1D4A3}" destId="{1921B4AA-4734-4330-BD83-827917260E5E}" srcOrd="4" destOrd="0" parTransId="{8E670E19-F374-4112-9380-C90EB72DBFBB}" sibTransId="{90FFFF8E-C673-4D3B-8F82-8D614926983E}"/>
    <dgm:cxn modelId="{1B5A59EA-2E98-41B3-BA7B-323AC7E45D61}" type="presOf" srcId="{F17B1B56-13A7-473E-9468-D9DBA29312F9}" destId="{F9C50D9F-532E-4184-B6EB-D17BBE05B2EF}" srcOrd="1" destOrd="0" presId="urn:microsoft.com/office/officeart/2008/layout/HalfCircleOrganizationChart"/>
    <dgm:cxn modelId="{7A0324F3-AE03-432D-9E70-935D4E63809E}" type="presOf" srcId="{F17B1B56-13A7-473E-9468-D9DBA29312F9}" destId="{1CA8698E-DFF4-4985-A0EA-7069E2AC14D3}" srcOrd="0" destOrd="0" presId="urn:microsoft.com/office/officeart/2008/layout/HalfCircleOrganizationChart"/>
    <dgm:cxn modelId="{63A1A0F7-A462-4C9F-BAE2-373A23BC2A01}" type="presOf" srcId="{B699B721-8EE6-4E10-B874-4F4E8BA120A1}" destId="{1FC722D2-22CB-4361-8369-1B005AA3FEEA}" srcOrd="0" destOrd="0" presId="urn:microsoft.com/office/officeart/2008/layout/HalfCircleOrganizationChart"/>
    <dgm:cxn modelId="{72EE8197-2046-4957-8D5D-D148A0026988}" type="presParOf" srcId="{BF079642-D90A-45EA-B83E-47C586211186}" destId="{F0AE3B34-0C8D-4F36-8FA7-AE5AA8D7C384}" srcOrd="0" destOrd="0" presId="urn:microsoft.com/office/officeart/2008/layout/HalfCircleOrganizationChart"/>
    <dgm:cxn modelId="{7059F232-70D9-47B5-98EB-157E7A256013}" type="presParOf" srcId="{F0AE3B34-0C8D-4F36-8FA7-AE5AA8D7C384}" destId="{17B78E01-36DA-4C52-9E1B-43B0E4662ECC}" srcOrd="0" destOrd="0" presId="urn:microsoft.com/office/officeart/2008/layout/HalfCircleOrganizationChart"/>
    <dgm:cxn modelId="{7CDD8B27-64C1-4202-B960-C8C68652E456}" type="presParOf" srcId="{17B78E01-36DA-4C52-9E1B-43B0E4662ECC}" destId="{BFB46530-790E-42C5-93B6-AB8F82893A77}" srcOrd="0" destOrd="0" presId="urn:microsoft.com/office/officeart/2008/layout/HalfCircleOrganizationChart"/>
    <dgm:cxn modelId="{B6C9A883-88C7-4C06-93E2-DD116FF1020E}" type="presParOf" srcId="{17B78E01-36DA-4C52-9E1B-43B0E4662ECC}" destId="{EDEA6D9C-56C4-4476-B562-53EDBEBFEE07}" srcOrd="1" destOrd="0" presId="urn:microsoft.com/office/officeart/2008/layout/HalfCircleOrganizationChart"/>
    <dgm:cxn modelId="{A15C3944-44F4-44CC-9DAF-D2406E7B8553}" type="presParOf" srcId="{17B78E01-36DA-4C52-9E1B-43B0E4662ECC}" destId="{48C90B88-E0D2-4A87-9989-F0DFACEF737D}" srcOrd="2" destOrd="0" presId="urn:microsoft.com/office/officeart/2008/layout/HalfCircleOrganizationChart"/>
    <dgm:cxn modelId="{24449DB6-1C2E-4A34-B359-40AABAB398BE}" type="presParOf" srcId="{17B78E01-36DA-4C52-9E1B-43B0E4662ECC}" destId="{179488FE-D6DB-4C4A-984B-1AB4183B7767}" srcOrd="3" destOrd="0" presId="urn:microsoft.com/office/officeart/2008/layout/HalfCircleOrganizationChart"/>
    <dgm:cxn modelId="{677810E9-8895-4C55-B329-1D9C4BF76DBB}" type="presParOf" srcId="{F0AE3B34-0C8D-4F36-8FA7-AE5AA8D7C384}" destId="{5E4EA874-DC74-4D0A-AAED-548C945CED77}" srcOrd="1" destOrd="0" presId="urn:microsoft.com/office/officeart/2008/layout/HalfCircleOrganizationChart"/>
    <dgm:cxn modelId="{4D44C79C-2633-4193-B59B-834F2071B786}" type="presParOf" srcId="{5E4EA874-DC74-4D0A-AAED-548C945CED77}" destId="{5B551715-2B3A-41E5-813B-725FF98F4AE9}" srcOrd="0" destOrd="0" presId="urn:microsoft.com/office/officeart/2008/layout/HalfCircleOrganizationChart"/>
    <dgm:cxn modelId="{D7C9BFC4-0777-4A4C-B858-47A5B52E9ABB}" type="presParOf" srcId="{5E4EA874-DC74-4D0A-AAED-548C945CED77}" destId="{2A220E3E-50A0-45B4-A242-CAFE30ED7F17}" srcOrd="1" destOrd="0" presId="urn:microsoft.com/office/officeart/2008/layout/HalfCircleOrganizationChart"/>
    <dgm:cxn modelId="{597D0D05-08BA-444F-AB9E-CEDF94FD5647}" type="presParOf" srcId="{2A220E3E-50A0-45B4-A242-CAFE30ED7F17}" destId="{A42415D3-4D8A-45FA-9C03-8C86E9B0DFE5}" srcOrd="0" destOrd="0" presId="urn:microsoft.com/office/officeart/2008/layout/HalfCircleOrganizationChart"/>
    <dgm:cxn modelId="{A2E11EA2-71B7-4AC4-841A-0C551D1D08CD}" type="presParOf" srcId="{A42415D3-4D8A-45FA-9C03-8C86E9B0DFE5}" destId="{BC005B1D-4ABB-49F5-AA7E-30E0B28BDF2A}" srcOrd="0" destOrd="0" presId="urn:microsoft.com/office/officeart/2008/layout/HalfCircleOrganizationChart"/>
    <dgm:cxn modelId="{41D24349-C0E0-44A6-B30B-2B74558039F0}" type="presParOf" srcId="{A42415D3-4D8A-45FA-9C03-8C86E9B0DFE5}" destId="{279C069E-5E80-4891-B118-56B94DA7C62E}" srcOrd="1" destOrd="0" presId="urn:microsoft.com/office/officeart/2008/layout/HalfCircleOrganizationChart"/>
    <dgm:cxn modelId="{CC29C0B9-9DD9-48B9-A58A-713600984673}" type="presParOf" srcId="{A42415D3-4D8A-45FA-9C03-8C86E9B0DFE5}" destId="{34FC3DD6-2E17-4B36-AC75-6874822F95D6}" srcOrd="2" destOrd="0" presId="urn:microsoft.com/office/officeart/2008/layout/HalfCircleOrganizationChart"/>
    <dgm:cxn modelId="{2053F3FA-E6CC-4C63-891D-F817C2D37FB6}" type="presParOf" srcId="{A42415D3-4D8A-45FA-9C03-8C86E9B0DFE5}" destId="{06C2BFB0-058F-4DA9-B727-F8013FF9FDE8}" srcOrd="3" destOrd="0" presId="urn:microsoft.com/office/officeart/2008/layout/HalfCircleOrganizationChart"/>
    <dgm:cxn modelId="{AE4DCECD-07A8-41C0-BA06-6D549D152A2E}" type="presParOf" srcId="{2A220E3E-50A0-45B4-A242-CAFE30ED7F17}" destId="{BAF68A88-5B2C-4521-AAA5-5E1C4C28F4D8}" srcOrd="1" destOrd="0" presId="urn:microsoft.com/office/officeart/2008/layout/HalfCircleOrganizationChart"/>
    <dgm:cxn modelId="{3EDA4FB2-9481-43B7-BE89-9DE2502E413F}" type="presParOf" srcId="{2A220E3E-50A0-45B4-A242-CAFE30ED7F17}" destId="{0F08D6EA-7B6E-46FD-B6CA-75EAA68FBD61}" srcOrd="2" destOrd="0" presId="urn:microsoft.com/office/officeart/2008/layout/HalfCircleOrganizationChart"/>
    <dgm:cxn modelId="{D68BB0C7-FF05-47A6-82D7-1A548AD27BE7}" type="presParOf" srcId="{5E4EA874-DC74-4D0A-AAED-548C945CED77}" destId="{88860F9E-1882-49D6-999D-2DDE71D7E233}" srcOrd="2" destOrd="0" presId="urn:microsoft.com/office/officeart/2008/layout/HalfCircleOrganizationChart"/>
    <dgm:cxn modelId="{7AFF58D2-D169-4ECC-B722-73F43125B420}" type="presParOf" srcId="{5E4EA874-DC74-4D0A-AAED-548C945CED77}" destId="{7891560D-71DD-4340-9C83-7185E1F0D4A6}" srcOrd="3" destOrd="0" presId="urn:microsoft.com/office/officeart/2008/layout/HalfCircleOrganizationChart"/>
    <dgm:cxn modelId="{D7875F58-4006-4711-91FC-2A2D7E669B76}" type="presParOf" srcId="{7891560D-71DD-4340-9C83-7185E1F0D4A6}" destId="{40CD607E-8157-4A67-A49D-AB8EC364AFC3}" srcOrd="0" destOrd="0" presId="urn:microsoft.com/office/officeart/2008/layout/HalfCircleOrganizationChart"/>
    <dgm:cxn modelId="{26DFC290-340C-4A46-AE14-7A282E8D0003}" type="presParOf" srcId="{40CD607E-8157-4A67-A49D-AB8EC364AFC3}" destId="{3F1B3BD8-8D85-4D69-A726-16A3B22D32CC}" srcOrd="0" destOrd="0" presId="urn:microsoft.com/office/officeart/2008/layout/HalfCircleOrganizationChart"/>
    <dgm:cxn modelId="{B9D61FA0-F6BC-4E9E-8F49-62AE259E7487}" type="presParOf" srcId="{40CD607E-8157-4A67-A49D-AB8EC364AFC3}" destId="{BCC7B5F6-EADB-4D48-AB0E-070BA971C4C2}" srcOrd="1" destOrd="0" presId="urn:microsoft.com/office/officeart/2008/layout/HalfCircleOrganizationChart"/>
    <dgm:cxn modelId="{9B8FA55A-913E-4881-8C49-B6964D0A5207}" type="presParOf" srcId="{40CD607E-8157-4A67-A49D-AB8EC364AFC3}" destId="{84AADBE9-548B-4A38-A6D9-F98D92844CAB}" srcOrd="2" destOrd="0" presId="urn:microsoft.com/office/officeart/2008/layout/HalfCircleOrganizationChart"/>
    <dgm:cxn modelId="{328B4E04-D37A-4230-8DA8-85AE703C48A7}" type="presParOf" srcId="{40CD607E-8157-4A67-A49D-AB8EC364AFC3}" destId="{8A8F87D2-BB24-4A36-A79A-5F4999940565}" srcOrd="3" destOrd="0" presId="urn:microsoft.com/office/officeart/2008/layout/HalfCircleOrganizationChart"/>
    <dgm:cxn modelId="{0EAA500B-8881-4693-82C7-DD091CC3D4D0}" type="presParOf" srcId="{7891560D-71DD-4340-9C83-7185E1F0D4A6}" destId="{D05F4681-F60A-4FCD-B68C-E78C532C065E}" srcOrd="1" destOrd="0" presId="urn:microsoft.com/office/officeart/2008/layout/HalfCircleOrganizationChart"/>
    <dgm:cxn modelId="{3DC32C16-6260-49FF-9212-2734C17A7452}" type="presParOf" srcId="{7891560D-71DD-4340-9C83-7185E1F0D4A6}" destId="{BA4BEB44-99EC-4097-B970-B0DE1863EF51}" srcOrd="2" destOrd="0" presId="urn:microsoft.com/office/officeart/2008/layout/HalfCircleOrganizationChart"/>
    <dgm:cxn modelId="{7E225CFB-2AA8-4BDC-B2E7-C2BE2578502C}" type="presParOf" srcId="{5E4EA874-DC74-4D0A-AAED-548C945CED77}" destId="{1FC722D2-22CB-4361-8369-1B005AA3FEEA}" srcOrd="4" destOrd="0" presId="urn:microsoft.com/office/officeart/2008/layout/HalfCircleOrganizationChart"/>
    <dgm:cxn modelId="{C99D2016-D048-450A-AF6E-27F1F772D867}" type="presParOf" srcId="{5E4EA874-DC74-4D0A-AAED-548C945CED77}" destId="{6A33A310-02E9-4CD2-8E8F-D4658BC769B5}" srcOrd="5" destOrd="0" presId="urn:microsoft.com/office/officeart/2008/layout/HalfCircleOrganizationChart"/>
    <dgm:cxn modelId="{A6B5FAD4-4CF3-4269-8BCF-DC274C0F8C80}" type="presParOf" srcId="{6A33A310-02E9-4CD2-8E8F-D4658BC769B5}" destId="{2A97735C-BD1D-440E-8D67-EB5D5D9774D1}" srcOrd="0" destOrd="0" presId="urn:microsoft.com/office/officeart/2008/layout/HalfCircleOrganizationChart"/>
    <dgm:cxn modelId="{E26F1B80-4AC9-40EB-9A49-D9C89B240977}" type="presParOf" srcId="{2A97735C-BD1D-440E-8D67-EB5D5D9774D1}" destId="{2E7D1540-E4F6-45E5-A4C7-1D48CD543AD2}" srcOrd="0" destOrd="0" presId="urn:microsoft.com/office/officeart/2008/layout/HalfCircleOrganizationChart"/>
    <dgm:cxn modelId="{3F91686A-1E39-4437-B4E3-8387A0573BAB}" type="presParOf" srcId="{2A97735C-BD1D-440E-8D67-EB5D5D9774D1}" destId="{B4A80096-4365-42B5-988A-8103B6439A17}" srcOrd="1" destOrd="0" presId="urn:microsoft.com/office/officeart/2008/layout/HalfCircleOrganizationChart"/>
    <dgm:cxn modelId="{589B6F68-B6F8-4EF9-B7DB-36F29B832F7F}" type="presParOf" srcId="{2A97735C-BD1D-440E-8D67-EB5D5D9774D1}" destId="{83F79CA3-F629-464B-B94B-03F1E15FBD2F}" srcOrd="2" destOrd="0" presId="urn:microsoft.com/office/officeart/2008/layout/HalfCircleOrganizationChart"/>
    <dgm:cxn modelId="{352E0A71-0031-43AD-81B3-F7076547193F}" type="presParOf" srcId="{2A97735C-BD1D-440E-8D67-EB5D5D9774D1}" destId="{8EE7C26F-EE1A-4DD7-9FF1-7E954A2BF4BD}" srcOrd="3" destOrd="0" presId="urn:microsoft.com/office/officeart/2008/layout/HalfCircleOrganizationChart"/>
    <dgm:cxn modelId="{CE326D86-6C2B-48AF-AF98-3619CDF9C868}" type="presParOf" srcId="{6A33A310-02E9-4CD2-8E8F-D4658BC769B5}" destId="{7E409592-C6BA-4B4F-89B3-7464B09A2A32}" srcOrd="1" destOrd="0" presId="urn:microsoft.com/office/officeart/2008/layout/HalfCircleOrganizationChart"/>
    <dgm:cxn modelId="{BE14D4AA-288C-4EFA-B1D6-317B7F0AC012}" type="presParOf" srcId="{6A33A310-02E9-4CD2-8E8F-D4658BC769B5}" destId="{4C121E24-8720-40A2-BEB3-1C33E972A00B}" srcOrd="2" destOrd="0" presId="urn:microsoft.com/office/officeart/2008/layout/HalfCircleOrganizationChart"/>
    <dgm:cxn modelId="{7BA4764A-67AF-4859-A681-73DD5E648441}" type="presParOf" srcId="{5E4EA874-DC74-4D0A-AAED-548C945CED77}" destId="{BCB49C09-CFF6-467E-80BA-78A1B0D4C839}" srcOrd="6" destOrd="0" presId="urn:microsoft.com/office/officeart/2008/layout/HalfCircleOrganizationChart"/>
    <dgm:cxn modelId="{9B6F9E7E-6DD6-46A0-84D8-1C9DF4F4E405}" type="presParOf" srcId="{5E4EA874-DC74-4D0A-AAED-548C945CED77}" destId="{E2154B4F-2A32-4138-93BA-693454B449E4}" srcOrd="7" destOrd="0" presId="urn:microsoft.com/office/officeart/2008/layout/HalfCircleOrganizationChart"/>
    <dgm:cxn modelId="{3266E86C-7A26-415A-8B0B-929AA543DB5C}" type="presParOf" srcId="{E2154B4F-2A32-4138-93BA-693454B449E4}" destId="{6186AD4F-917D-42A3-BA78-326DFC997DD2}" srcOrd="0" destOrd="0" presId="urn:microsoft.com/office/officeart/2008/layout/HalfCircleOrganizationChart"/>
    <dgm:cxn modelId="{40E89144-09E5-4BD6-BC8F-54012E4FBC08}" type="presParOf" srcId="{6186AD4F-917D-42A3-BA78-326DFC997DD2}" destId="{3F3D6275-5E5A-487C-A884-DF59F370C07E}" srcOrd="0" destOrd="0" presId="urn:microsoft.com/office/officeart/2008/layout/HalfCircleOrganizationChart"/>
    <dgm:cxn modelId="{2E5E78DC-E26B-425C-965D-AC720F6E1B53}" type="presParOf" srcId="{6186AD4F-917D-42A3-BA78-326DFC997DD2}" destId="{83260F31-F706-4EBA-A284-E78D05C78207}" srcOrd="1" destOrd="0" presId="urn:microsoft.com/office/officeart/2008/layout/HalfCircleOrganizationChart"/>
    <dgm:cxn modelId="{681471CC-9826-42EA-BA08-3C7A77D70631}" type="presParOf" srcId="{6186AD4F-917D-42A3-BA78-326DFC997DD2}" destId="{3CD42709-AB2D-4908-9542-A4A4891CC9ED}" srcOrd="2" destOrd="0" presId="urn:microsoft.com/office/officeart/2008/layout/HalfCircleOrganizationChart"/>
    <dgm:cxn modelId="{ABE12621-1A9E-45DB-9D93-24C154E7ECFC}" type="presParOf" srcId="{6186AD4F-917D-42A3-BA78-326DFC997DD2}" destId="{1BCB351B-58EF-4CAA-8913-6A8A52CA273F}" srcOrd="3" destOrd="0" presId="urn:microsoft.com/office/officeart/2008/layout/HalfCircleOrganizationChart"/>
    <dgm:cxn modelId="{E1325661-E8F0-4502-9C52-F42EEACA1904}" type="presParOf" srcId="{E2154B4F-2A32-4138-93BA-693454B449E4}" destId="{9C392C63-CF20-444D-93BD-2FEF0E44CE9C}" srcOrd="1" destOrd="0" presId="urn:microsoft.com/office/officeart/2008/layout/HalfCircleOrganizationChart"/>
    <dgm:cxn modelId="{B0FEE429-5B34-49F6-9BAE-52715A5F5B6B}" type="presParOf" srcId="{E2154B4F-2A32-4138-93BA-693454B449E4}" destId="{A28CDAD4-DE8C-4291-BBB9-58F8814ED5AA}" srcOrd="2" destOrd="0" presId="urn:microsoft.com/office/officeart/2008/layout/HalfCircleOrganizationChart"/>
    <dgm:cxn modelId="{B8B86E2E-B0D9-4A8D-A78F-DC74BAF1ACCA}" type="presParOf" srcId="{5E4EA874-DC74-4D0A-AAED-548C945CED77}" destId="{1D2B4439-972E-403C-9931-BFFE977A8717}" srcOrd="8" destOrd="0" presId="urn:microsoft.com/office/officeart/2008/layout/HalfCircleOrganizationChart"/>
    <dgm:cxn modelId="{DF2C7C9E-AA5E-48A0-B2F3-A1AEA31D50DB}" type="presParOf" srcId="{5E4EA874-DC74-4D0A-AAED-548C945CED77}" destId="{AC76C3BE-40C5-4BD4-A14C-C24665424B7B}" srcOrd="9" destOrd="0" presId="urn:microsoft.com/office/officeart/2008/layout/HalfCircleOrganizationChart"/>
    <dgm:cxn modelId="{8D83F7ED-41A7-46AD-83AC-3D4CE1625C43}" type="presParOf" srcId="{AC76C3BE-40C5-4BD4-A14C-C24665424B7B}" destId="{BB4FA7B1-D686-4078-9FAA-32833313AB2D}" srcOrd="0" destOrd="0" presId="urn:microsoft.com/office/officeart/2008/layout/HalfCircleOrganizationChart"/>
    <dgm:cxn modelId="{E414350A-0012-4CDF-BF6F-5B6CA6FB7230}" type="presParOf" srcId="{BB4FA7B1-D686-4078-9FAA-32833313AB2D}" destId="{28F8F93B-DBE8-4055-B40C-631E04420AC7}" srcOrd="0" destOrd="0" presId="urn:microsoft.com/office/officeart/2008/layout/HalfCircleOrganizationChart"/>
    <dgm:cxn modelId="{5DE0A0DA-68E5-4A05-9172-A55A5269CDB6}" type="presParOf" srcId="{BB4FA7B1-D686-4078-9FAA-32833313AB2D}" destId="{0814CDC8-6745-4C27-954B-F5ABD054A982}" srcOrd="1" destOrd="0" presId="urn:microsoft.com/office/officeart/2008/layout/HalfCircleOrganizationChart"/>
    <dgm:cxn modelId="{86DD13E7-2A4F-4CA5-88DF-C56B515E2D82}" type="presParOf" srcId="{BB4FA7B1-D686-4078-9FAA-32833313AB2D}" destId="{F2583DB7-DA7E-45BD-9285-CEB454C5A186}" srcOrd="2" destOrd="0" presId="urn:microsoft.com/office/officeart/2008/layout/HalfCircleOrganizationChart"/>
    <dgm:cxn modelId="{B0BB6A75-D953-47AE-8639-CED9248C830F}" type="presParOf" srcId="{BB4FA7B1-D686-4078-9FAA-32833313AB2D}" destId="{68658B91-AB9C-4E91-8E4D-C3AFC62B8136}" srcOrd="3" destOrd="0" presId="urn:microsoft.com/office/officeart/2008/layout/HalfCircleOrganizationChart"/>
    <dgm:cxn modelId="{0654B506-0490-4603-B8DD-A8250950892F}" type="presParOf" srcId="{AC76C3BE-40C5-4BD4-A14C-C24665424B7B}" destId="{97708052-76E9-4DEC-A7B9-0A116F04C0B1}" srcOrd="1" destOrd="0" presId="urn:microsoft.com/office/officeart/2008/layout/HalfCircleOrganizationChart"/>
    <dgm:cxn modelId="{0D685AFD-4278-41B6-9F1C-744D9D743935}" type="presParOf" srcId="{AC76C3BE-40C5-4BD4-A14C-C24665424B7B}" destId="{E7D36016-6483-41E3-95A9-90AFF11DBB5C}" srcOrd="2" destOrd="0" presId="urn:microsoft.com/office/officeart/2008/layout/HalfCircleOrganizationChart"/>
    <dgm:cxn modelId="{C6CC7B9D-0EC7-4BEF-913C-BF74A3E18D6C}" type="presParOf" srcId="{F0AE3B34-0C8D-4F36-8FA7-AE5AA8D7C384}" destId="{DDD51C7F-7E3C-4D88-ACCA-2A7891BC3A26}" srcOrd="2" destOrd="0" presId="urn:microsoft.com/office/officeart/2008/layout/HalfCircleOrganizationChart"/>
    <dgm:cxn modelId="{3E6BACCC-F623-40A8-8F2F-BF0664F68776}" type="presParOf" srcId="{DDD51C7F-7E3C-4D88-ACCA-2A7891BC3A26}" destId="{63BF8F7F-22C6-4223-A05D-D89F5AE0A9DD}" srcOrd="0" destOrd="0" presId="urn:microsoft.com/office/officeart/2008/layout/HalfCircleOrganizationChart"/>
    <dgm:cxn modelId="{58315C60-8565-42E2-8932-FFD3492844AE}" type="presParOf" srcId="{DDD51C7F-7E3C-4D88-ACCA-2A7891BC3A26}" destId="{EFAA0825-497E-45FA-8FB3-4CC5A27C4914}" srcOrd="1" destOrd="0" presId="urn:microsoft.com/office/officeart/2008/layout/HalfCircleOrganizationChart"/>
    <dgm:cxn modelId="{2555DCC2-2749-4C53-AF57-C80376797C82}" type="presParOf" srcId="{EFAA0825-497E-45FA-8FB3-4CC5A27C4914}" destId="{FACE8AE8-2AD7-4A43-9B55-DB95237502E1}" srcOrd="0" destOrd="0" presId="urn:microsoft.com/office/officeart/2008/layout/HalfCircleOrganizationChart"/>
    <dgm:cxn modelId="{1AD7F308-92E4-436F-B13D-368AE2C589CD}" type="presParOf" srcId="{FACE8AE8-2AD7-4A43-9B55-DB95237502E1}" destId="{1CA8698E-DFF4-4985-A0EA-7069E2AC14D3}" srcOrd="0" destOrd="0" presId="urn:microsoft.com/office/officeart/2008/layout/HalfCircleOrganizationChart"/>
    <dgm:cxn modelId="{2EA2ECCD-FCE0-46B6-9221-0F3D617CD70C}" type="presParOf" srcId="{FACE8AE8-2AD7-4A43-9B55-DB95237502E1}" destId="{92BC1A2A-6A60-4A15-84F6-728353DF89E4}" srcOrd="1" destOrd="0" presId="urn:microsoft.com/office/officeart/2008/layout/HalfCircleOrganizationChart"/>
    <dgm:cxn modelId="{E8EDF332-2BE2-4F7C-B3D5-E5DAB0279346}" type="presParOf" srcId="{FACE8AE8-2AD7-4A43-9B55-DB95237502E1}" destId="{F0B644D8-0700-43BE-B3C7-F157F9F41C76}" srcOrd="2" destOrd="0" presId="urn:microsoft.com/office/officeart/2008/layout/HalfCircleOrganizationChart"/>
    <dgm:cxn modelId="{485BF105-80AE-4597-9E55-60A45141BCB0}" type="presParOf" srcId="{FACE8AE8-2AD7-4A43-9B55-DB95237502E1}" destId="{F9C50D9F-532E-4184-B6EB-D17BBE05B2EF}" srcOrd="3" destOrd="0" presId="urn:microsoft.com/office/officeart/2008/layout/HalfCircleOrganizationChart"/>
    <dgm:cxn modelId="{70F06DA3-A8F1-4D88-BD7D-FCD955A3D734}" type="presParOf" srcId="{EFAA0825-497E-45FA-8FB3-4CC5A27C4914}" destId="{8C66AF4C-E782-460C-B430-E49787369317}" srcOrd="1" destOrd="0" presId="urn:microsoft.com/office/officeart/2008/layout/HalfCircleOrganizationChart"/>
    <dgm:cxn modelId="{CA703AB9-AAE1-4356-9433-888FBAE85054}" type="presParOf" srcId="{EFAA0825-497E-45FA-8FB3-4CC5A27C4914}" destId="{25E63ACF-5D13-474B-AA5F-7EC38914DA49}" srcOrd="2" destOrd="0" presId="urn:microsoft.com/office/officeart/2008/layout/HalfCircleOrganizationChart"/>
  </dgm:cxnLst>
  <dgm:bg/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18AAAC-DDB8-4ACA-BC39-AA21A5654B36}">
      <dsp:nvSpPr>
        <dsp:cNvPr id="0" name=""/>
        <dsp:cNvSpPr/>
      </dsp:nvSpPr>
      <dsp:spPr>
        <a:xfrm rot="5400000">
          <a:off x="4759691" y="506784"/>
          <a:ext cx="707820" cy="863831"/>
        </a:xfrm>
        <a:prstGeom prst="hexagon">
          <a:avLst>
            <a:gd name="adj" fmla="val 25000"/>
            <a:gd name="vf" fmla="val 115470"/>
          </a:avLst>
        </a:prstGeom>
        <a:solidFill>
          <a:srgbClr val="0556A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kern="1200" dirty="0">
              <a:latin typeface="Verdana" panose="020B0604030504040204" pitchFamily="34" charset="0"/>
              <a:ea typeface="Verdana" panose="020B0604030504040204" pitchFamily="34" charset="0"/>
            </a:rPr>
            <a:t>USG DPPA</a:t>
          </a:r>
          <a:endParaRPr lang="en-GB" sz="1100" b="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4825658" y="702759"/>
        <a:ext cx="575887" cy="471880"/>
      </dsp:txXfrm>
    </dsp:sp>
    <dsp:sp modelId="{B9351E72-3FAB-491E-BE58-21E83C0979DD}">
      <dsp:nvSpPr>
        <dsp:cNvPr id="0" name=""/>
        <dsp:cNvSpPr/>
      </dsp:nvSpPr>
      <dsp:spPr>
        <a:xfrm>
          <a:off x="3402840" y="141743"/>
          <a:ext cx="789927" cy="424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43897C-FC69-40AA-8E65-F58C0F0CC6A4}">
      <dsp:nvSpPr>
        <dsp:cNvPr id="0" name=""/>
        <dsp:cNvSpPr/>
      </dsp:nvSpPr>
      <dsp:spPr>
        <a:xfrm rot="5400000">
          <a:off x="1128296" y="523761"/>
          <a:ext cx="707820" cy="848349"/>
        </a:xfrm>
        <a:prstGeom prst="hexagon">
          <a:avLst>
            <a:gd name="adj" fmla="val 25000"/>
            <a:gd name="vf" fmla="val 115470"/>
          </a:avLst>
        </a:prstGeom>
        <a:solidFill>
          <a:srgbClr val="0556A6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kern="1200" dirty="0">
              <a:latin typeface="Verdana" panose="020B0604030504040204" pitchFamily="34" charset="0"/>
              <a:ea typeface="Verdana" panose="020B0604030504040204" pitchFamily="34" charset="0"/>
            </a:rPr>
            <a:t>USG DPO</a:t>
          </a:r>
          <a:endParaRPr lang="en-GB" sz="1100" b="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1199423" y="711996"/>
        <a:ext cx="565566" cy="471880"/>
      </dsp:txXfrm>
    </dsp:sp>
    <dsp:sp modelId="{4A4DFF75-90F1-45D1-9A3A-825D85EF883F}">
      <dsp:nvSpPr>
        <dsp:cNvPr id="0" name=""/>
        <dsp:cNvSpPr/>
      </dsp:nvSpPr>
      <dsp:spPr>
        <a:xfrm rot="5400000">
          <a:off x="2010004" y="524733"/>
          <a:ext cx="707820" cy="858325"/>
        </a:xfrm>
        <a:prstGeom prst="hexagon">
          <a:avLst>
            <a:gd name="adj" fmla="val 25000"/>
            <a:gd name="vf" fmla="val 115470"/>
          </a:avLst>
        </a:prstGeom>
        <a:solidFill>
          <a:srgbClr val="0556A6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kern="1200" dirty="0">
              <a:latin typeface="Verdana" panose="020B0604030504040204" pitchFamily="34" charset="0"/>
              <a:ea typeface="Verdana" panose="020B0604030504040204" pitchFamily="34" charset="0"/>
            </a:rPr>
            <a:t>USG DOS</a:t>
          </a:r>
          <a:endParaRPr lang="en-GB" sz="1100" b="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2077806" y="717955"/>
        <a:ext cx="572217" cy="471880"/>
      </dsp:txXfrm>
    </dsp:sp>
    <dsp:sp modelId="{2391243A-A70E-4D08-ABEE-EEAA93CB9121}">
      <dsp:nvSpPr>
        <dsp:cNvPr id="0" name=""/>
        <dsp:cNvSpPr/>
      </dsp:nvSpPr>
      <dsp:spPr>
        <a:xfrm>
          <a:off x="1644613" y="742541"/>
          <a:ext cx="764446" cy="424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FBD839-DE75-434E-AA4D-CB70E65EDCE6}">
      <dsp:nvSpPr>
        <dsp:cNvPr id="0" name=""/>
        <dsp:cNvSpPr/>
      </dsp:nvSpPr>
      <dsp:spPr>
        <a:xfrm rot="5400000">
          <a:off x="2896583" y="526817"/>
          <a:ext cx="707820" cy="859409"/>
        </a:xfrm>
        <a:prstGeom prst="hexagon">
          <a:avLst>
            <a:gd name="adj" fmla="val 25000"/>
            <a:gd name="vf" fmla="val 115470"/>
          </a:avLst>
        </a:prstGeom>
        <a:solidFill>
          <a:srgbClr val="0556A6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kern="1200" dirty="0">
              <a:latin typeface="Verdana" panose="020B0604030504040204" pitchFamily="34" charset="0"/>
              <a:ea typeface="Verdana" panose="020B0604030504040204" pitchFamily="34" charset="0"/>
            </a:rPr>
            <a:t>USG DMSPC</a:t>
          </a:r>
          <a:endParaRPr lang="en-GB" sz="1100" b="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2964024" y="720581"/>
        <a:ext cx="572939" cy="471880"/>
      </dsp:txXfrm>
    </dsp:sp>
    <dsp:sp modelId="{8A519029-49C2-43DA-B983-AAB93AF3E970}">
      <dsp:nvSpPr>
        <dsp:cNvPr id="0" name=""/>
        <dsp:cNvSpPr/>
      </dsp:nvSpPr>
      <dsp:spPr>
        <a:xfrm rot="5400000">
          <a:off x="3830166" y="476204"/>
          <a:ext cx="707820" cy="947229"/>
        </a:xfrm>
        <a:prstGeom prst="hexagon">
          <a:avLst>
            <a:gd name="adj" fmla="val 25000"/>
            <a:gd name="vf" fmla="val 115470"/>
          </a:avLst>
        </a:prstGeom>
        <a:solidFill>
          <a:srgbClr val="0556A6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0" kern="1200" dirty="0">
              <a:latin typeface="Verdana" panose="020B0604030504040204" pitchFamily="34" charset="0"/>
              <a:ea typeface="Verdana" panose="020B0604030504040204" pitchFamily="34" charset="0"/>
            </a:rPr>
            <a:t>USG UNDSS</a:t>
          </a:r>
          <a:endParaRPr lang="en-GB" sz="1100" b="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3868333" y="713879"/>
        <a:ext cx="631486" cy="471880"/>
      </dsp:txXfrm>
    </dsp:sp>
    <dsp:sp modelId="{D5B8634E-4497-4007-BE02-02768894969C}">
      <dsp:nvSpPr>
        <dsp:cNvPr id="0" name=""/>
        <dsp:cNvSpPr/>
      </dsp:nvSpPr>
      <dsp:spPr>
        <a:xfrm>
          <a:off x="3402840" y="1343339"/>
          <a:ext cx="789927" cy="424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2FD6B2-EEFF-45C2-83B4-58E9DC4EAB91}">
      <dsp:nvSpPr>
        <dsp:cNvPr id="0" name=""/>
        <dsp:cNvSpPr/>
      </dsp:nvSpPr>
      <dsp:spPr>
        <a:xfrm rot="5400000">
          <a:off x="5175569" y="1247962"/>
          <a:ext cx="707820" cy="615803"/>
        </a:xfrm>
        <a:prstGeom prst="hexagon">
          <a:avLst>
            <a:gd name="adj" fmla="val 25000"/>
            <a:gd name="vf" fmla="val 115470"/>
          </a:avLst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100" b="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-5400000">
        <a:off x="5317540" y="1312256"/>
        <a:ext cx="423877" cy="4872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F8F7F-22C6-4223-A05D-D89F5AE0A9DD}">
      <dsp:nvSpPr>
        <dsp:cNvPr id="0" name=""/>
        <dsp:cNvSpPr/>
      </dsp:nvSpPr>
      <dsp:spPr>
        <a:xfrm>
          <a:off x="1401704" y="695999"/>
          <a:ext cx="3281353" cy="450367"/>
        </a:xfrm>
        <a:custGeom>
          <a:avLst/>
          <a:gdLst/>
          <a:ahLst/>
          <a:cxnLst/>
          <a:rect l="0" t="0" r="0" b="0"/>
          <a:pathLst>
            <a:path>
              <a:moveTo>
                <a:pt x="3281353" y="0"/>
              </a:moveTo>
              <a:lnTo>
                <a:pt x="3281353" y="450367"/>
              </a:lnTo>
              <a:lnTo>
                <a:pt x="0" y="45036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2B4439-972E-403C-9931-BFFE977A8717}">
      <dsp:nvSpPr>
        <dsp:cNvPr id="0" name=""/>
        <dsp:cNvSpPr/>
      </dsp:nvSpPr>
      <dsp:spPr>
        <a:xfrm>
          <a:off x="4683058" y="695999"/>
          <a:ext cx="3927034" cy="1391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318"/>
              </a:lnTo>
              <a:lnTo>
                <a:pt x="3927034" y="1232318"/>
              </a:lnTo>
              <a:lnTo>
                <a:pt x="3927034" y="139108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B49C09-CFF6-467E-80BA-78A1B0D4C839}">
      <dsp:nvSpPr>
        <dsp:cNvPr id="0" name=""/>
        <dsp:cNvSpPr/>
      </dsp:nvSpPr>
      <dsp:spPr>
        <a:xfrm>
          <a:off x="4683058" y="695999"/>
          <a:ext cx="2694558" cy="1391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318"/>
              </a:lnTo>
              <a:lnTo>
                <a:pt x="2694558" y="1232318"/>
              </a:lnTo>
              <a:lnTo>
                <a:pt x="2694558" y="139108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C722D2-22CB-4361-8369-1B005AA3FEEA}">
      <dsp:nvSpPr>
        <dsp:cNvPr id="0" name=""/>
        <dsp:cNvSpPr/>
      </dsp:nvSpPr>
      <dsp:spPr>
        <a:xfrm>
          <a:off x="4637338" y="695999"/>
          <a:ext cx="91440" cy="139108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39108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860F9E-1882-49D6-999D-2DDE71D7E233}">
      <dsp:nvSpPr>
        <dsp:cNvPr id="0" name=""/>
        <dsp:cNvSpPr/>
      </dsp:nvSpPr>
      <dsp:spPr>
        <a:xfrm>
          <a:off x="2193654" y="695999"/>
          <a:ext cx="2489404" cy="1391083"/>
        </a:xfrm>
        <a:custGeom>
          <a:avLst/>
          <a:gdLst/>
          <a:ahLst/>
          <a:cxnLst/>
          <a:rect l="0" t="0" r="0" b="0"/>
          <a:pathLst>
            <a:path>
              <a:moveTo>
                <a:pt x="2489404" y="0"/>
              </a:moveTo>
              <a:lnTo>
                <a:pt x="2489404" y="1232318"/>
              </a:lnTo>
              <a:lnTo>
                <a:pt x="0" y="1232318"/>
              </a:lnTo>
              <a:lnTo>
                <a:pt x="0" y="139108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551715-2B3A-41E5-813B-725FF98F4AE9}">
      <dsp:nvSpPr>
        <dsp:cNvPr id="0" name=""/>
        <dsp:cNvSpPr/>
      </dsp:nvSpPr>
      <dsp:spPr>
        <a:xfrm>
          <a:off x="756023" y="695999"/>
          <a:ext cx="3927034" cy="1391083"/>
        </a:xfrm>
        <a:custGeom>
          <a:avLst/>
          <a:gdLst/>
          <a:ahLst/>
          <a:cxnLst/>
          <a:rect l="0" t="0" r="0" b="0"/>
          <a:pathLst>
            <a:path>
              <a:moveTo>
                <a:pt x="3927034" y="0"/>
              </a:moveTo>
              <a:lnTo>
                <a:pt x="3927034" y="1232318"/>
              </a:lnTo>
              <a:lnTo>
                <a:pt x="0" y="1232318"/>
              </a:lnTo>
              <a:lnTo>
                <a:pt x="0" y="139108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EA6D9C-56C4-4476-B562-53EDBEBFEE07}">
      <dsp:nvSpPr>
        <dsp:cNvPr id="0" name=""/>
        <dsp:cNvSpPr/>
      </dsp:nvSpPr>
      <dsp:spPr>
        <a:xfrm>
          <a:off x="3815714" y="42001"/>
          <a:ext cx="1734688" cy="653998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C90B88-E0D2-4A87-9989-F0DFACEF737D}">
      <dsp:nvSpPr>
        <dsp:cNvPr id="0" name=""/>
        <dsp:cNvSpPr/>
      </dsp:nvSpPr>
      <dsp:spPr>
        <a:xfrm>
          <a:off x="3815714" y="42001"/>
          <a:ext cx="1734688" cy="653998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B46530-790E-42C5-93B6-AB8F82893A77}">
      <dsp:nvSpPr>
        <dsp:cNvPr id="0" name=""/>
        <dsp:cNvSpPr/>
      </dsp:nvSpPr>
      <dsp:spPr>
        <a:xfrm>
          <a:off x="2948370" y="159720"/>
          <a:ext cx="3469376" cy="41855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Verdana" panose="020B0604030504040204" pitchFamily="34" charset="0"/>
              <a:ea typeface="Verdana" panose="020B0604030504040204" pitchFamily="34" charset="0"/>
            </a:rPr>
            <a:t>SRSG/HOM</a:t>
          </a:r>
          <a:endParaRPr lang="en-GB" sz="1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948370" y="159720"/>
        <a:ext cx="3469376" cy="418558"/>
      </dsp:txXfrm>
    </dsp:sp>
    <dsp:sp modelId="{279C069E-5E80-4891-B118-56B94DA7C62E}">
      <dsp:nvSpPr>
        <dsp:cNvPr id="0" name=""/>
        <dsp:cNvSpPr/>
      </dsp:nvSpPr>
      <dsp:spPr>
        <a:xfrm>
          <a:off x="378011" y="2087082"/>
          <a:ext cx="756023" cy="75602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FC3DD6-2E17-4B36-AC75-6874822F95D6}">
      <dsp:nvSpPr>
        <dsp:cNvPr id="0" name=""/>
        <dsp:cNvSpPr/>
      </dsp:nvSpPr>
      <dsp:spPr>
        <a:xfrm>
          <a:off x="378011" y="2087082"/>
          <a:ext cx="756023" cy="75602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005B1D-4ABB-49F5-AA7E-30E0B28BDF2A}">
      <dsp:nvSpPr>
        <dsp:cNvPr id="0" name=""/>
        <dsp:cNvSpPr/>
      </dsp:nvSpPr>
      <dsp:spPr>
        <a:xfrm>
          <a:off x="0" y="2223166"/>
          <a:ext cx="1512047" cy="483855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Verdana" panose="020B0604030504040204" pitchFamily="34" charset="0"/>
              <a:ea typeface="Verdana" panose="020B0604030504040204" pitchFamily="34" charset="0"/>
            </a:rPr>
            <a:t>DSRSG</a:t>
          </a:r>
          <a:endParaRPr lang="en-GB" sz="1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0" y="2223166"/>
        <a:ext cx="1512047" cy="483855"/>
      </dsp:txXfrm>
    </dsp:sp>
    <dsp:sp modelId="{BCC7B5F6-EADB-4D48-AB0E-070BA971C4C2}">
      <dsp:nvSpPr>
        <dsp:cNvPr id="0" name=""/>
        <dsp:cNvSpPr/>
      </dsp:nvSpPr>
      <dsp:spPr>
        <a:xfrm>
          <a:off x="1815642" y="2087082"/>
          <a:ext cx="756023" cy="75602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AADBE9-548B-4A38-A6D9-F98D92844CAB}">
      <dsp:nvSpPr>
        <dsp:cNvPr id="0" name=""/>
        <dsp:cNvSpPr/>
      </dsp:nvSpPr>
      <dsp:spPr>
        <a:xfrm>
          <a:off x="1815642" y="2087082"/>
          <a:ext cx="756023" cy="75602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1B3BD8-8D85-4D69-A726-16A3B22D32CC}">
      <dsp:nvSpPr>
        <dsp:cNvPr id="0" name=""/>
        <dsp:cNvSpPr/>
      </dsp:nvSpPr>
      <dsp:spPr>
        <a:xfrm>
          <a:off x="1437630" y="2223166"/>
          <a:ext cx="1512047" cy="483855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Verdana" panose="020B0604030504040204" pitchFamily="34" charset="0"/>
              <a:ea typeface="Verdana" panose="020B0604030504040204" pitchFamily="34" charset="0"/>
            </a:rPr>
            <a:t>DSRSG/HC/RC</a:t>
          </a:r>
          <a:endParaRPr lang="en-GB" sz="1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437630" y="2223166"/>
        <a:ext cx="1512047" cy="483855"/>
      </dsp:txXfrm>
    </dsp:sp>
    <dsp:sp modelId="{B4A80096-4365-42B5-988A-8103B6439A17}">
      <dsp:nvSpPr>
        <dsp:cNvPr id="0" name=""/>
        <dsp:cNvSpPr/>
      </dsp:nvSpPr>
      <dsp:spPr>
        <a:xfrm>
          <a:off x="4305046" y="2087082"/>
          <a:ext cx="756023" cy="75602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F79CA3-F629-464B-B94B-03F1E15FBD2F}">
      <dsp:nvSpPr>
        <dsp:cNvPr id="0" name=""/>
        <dsp:cNvSpPr/>
      </dsp:nvSpPr>
      <dsp:spPr>
        <a:xfrm>
          <a:off x="4305046" y="2087082"/>
          <a:ext cx="756023" cy="75602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7D1540-E4F6-45E5-A4C7-1D48CD543AD2}">
      <dsp:nvSpPr>
        <dsp:cNvPr id="0" name=""/>
        <dsp:cNvSpPr/>
      </dsp:nvSpPr>
      <dsp:spPr>
        <a:xfrm>
          <a:off x="3927034" y="2223166"/>
          <a:ext cx="1512047" cy="483855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Verdana" panose="020B0604030504040204" pitchFamily="34" charset="0"/>
              <a:ea typeface="Verdana" panose="020B0604030504040204" pitchFamily="34" charset="0"/>
            </a:rPr>
            <a:t>DMS/CMS</a:t>
          </a:r>
          <a:endParaRPr lang="en-GB" sz="1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927034" y="2223166"/>
        <a:ext cx="1512047" cy="483855"/>
      </dsp:txXfrm>
    </dsp:sp>
    <dsp:sp modelId="{83260F31-F706-4EBA-A284-E78D05C78207}">
      <dsp:nvSpPr>
        <dsp:cNvPr id="0" name=""/>
        <dsp:cNvSpPr/>
      </dsp:nvSpPr>
      <dsp:spPr>
        <a:xfrm>
          <a:off x="6999605" y="2087082"/>
          <a:ext cx="756023" cy="75602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D42709-AB2D-4908-9542-A4A4891CC9ED}">
      <dsp:nvSpPr>
        <dsp:cNvPr id="0" name=""/>
        <dsp:cNvSpPr/>
      </dsp:nvSpPr>
      <dsp:spPr>
        <a:xfrm>
          <a:off x="6999605" y="2087082"/>
          <a:ext cx="756023" cy="75602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3D6275-5E5A-487C-A884-DF59F370C07E}">
      <dsp:nvSpPr>
        <dsp:cNvPr id="0" name=""/>
        <dsp:cNvSpPr/>
      </dsp:nvSpPr>
      <dsp:spPr>
        <a:xfrm>
          <a:off x="6621593" y="2223166"/>
          <a:ext cx="1512047" cy="483855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Verdana" panose="020B0604030504040204" pitchFamily="34" charset="0"/>
              <a:ea typeface="Verdana" panose="020B0604030504040204" pitchFamily="34" charset="0"/>
            </a:rPr>
            <a:t>HOMC</a:t>
          </a:r>
          <a:endParaRPr lang="en-GB" sz="1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6621593" y="2223166"/>
        <a:ext cx="1512047" cy="483855"/>
      </dsp:txXfrm>
    </dsp:sp>
    <dsp:sp modelId="{0814CDC8-6745-4C27-954B-F5ABD054A982}">
      <dsp:nvSpPr>
        <dsp:cNvPr id="0" name=""/>
        <dsp:cNvSpPr/>
      </dsp:nvSpPr>
      <dsp:spPr>
        <a:xfrm>
          <a:off x="8232081" y="2087082"/>
          <a:ext cx="756023" cy="75602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583DB7-DA7E-45BD-9285-CEB454C5A186}">
      <dsp:nvSpPr>
        <dsp:cNvPr id="0" name=""/>
        <dsp:cNvSpPr/>
      </dsp:nvSpPr>
      <dsp:spPr>
        <a:xfrm>
          <a:off x="8232081" y="2087082"/>
          <a:ext cx="756023" cy="75602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F8F93B-DBE8-4055-B40C-631E04420AC7}">
      <dsp:nvSpPr>
        <dsp:cNvPr id="0" name=""/>
        <dsp:cNvSpPr/>
      </dsp:nvSpPr>
      <dsp:spPr>
        <a:xfrm>
          <a:off x="7854069" y="2223166"/>
          <a:ext cx="1512047" cy="483855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Verdana" panose="020B0604030504040204" pitchFamily="34" charset="0"/>
              <a:ea typeface="Verdana" panose="020B0604030504040204" pitchFamily="34" charset="0"/>
            </a:rPr>
            <a:t>HOPC</a:t>
          </a:r>
          <a:endParaRPr lang="en-GB" sz="1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7854069" y="2223166"/>
        <a:ext cx="1512047" cy="483855"/>
      </dsp:txXfrm>
    </dsp:sp>
    <dsp:sp modelId="{92BC1A2A-6A60-4A15-84F6-728353DF89E4}">
      <dsp:nvSpPr>
        <dsp:cNvPr id="0" name=""/>
        <dsp:cNvSpPr/>
      </dsp:nvSpPr>
      <dsp:spPr>
        <a:xfrm>
          <a:off x="736403" y="1010282"/>
          <a:ext cx="756023" cy="75602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B644D8-0700-43BE-B3C7-F157F9F41C76}">
      <dsp:nvSpPr>
        <dsp:cNvPr id="0" name=""/>
        <dsp:cNvSpPr/>
      </dsp:nvSpPr>
      <dsp:spPr>
        <a:xfrm>
          <a:off x="736403" y="1010282"/>
          <a:ext cx="756023" cy="75602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A8698E-DFF4-4985-A0EA-7069E2AC14D3}">
      <dsp:nvSpPr>
        <dsp:cNvPr id="0" name=""/>
        <dsp:cNvSpPr/>
      </dsp:nvSpPr>
      <dsp:spPr>
        <a:xfrm>
          <a:off x="358392" y="1146366"/>
          <a:ext cx="1512047" cy="483855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Verdana" panose="020B0604030504040204" pitchFamily="34" charset="0"/>
              <a:ea typeface="Verdana" panose="020B0604030504040204" pitchFamily="34" charset="0"/>
            </a:rPr>
            <a:t>COS</a:t>
          </a:r>
          <a:endParaRPr lang="en-GB" sz="14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58392" y="1146366"/>
        <a:ext cx="1512047" cy="4838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989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17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810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919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74F23BE-6B3F-4871-9F03-79177A525E4D}"/>
              </a:ext>
            </a:extLst>
          </p:cNvPr>
          <p:cNvSpPr txBox="1">
            <a:spLocks/>
          </p:cNvSpPr>
          <p:nvPr userDrawn="1"/>
        </p:nvSpPr>
        <p:spPr>
          <a:xfrm>
            <a:off x="696000" y="6444045"/>
            <a:ext cx="1080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	                                                                                                                                                                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l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2FD8952-9341-69A0-D15F-9FEDA5D49E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5117E2D-F028-E114-BB0C-81D7A96074A6}"/>
              </a:ext>
            </a:extLst>
          </p:cNvPr>
          <p:cNvSpPr txBox="1"/>
          <p:nvPr userDrawn="1"/>
        </p:nvSpPr>
        <p:spPr>
          <a:xfrm>
            <a:off x="838200" y="257454"/>
            <a:ext cx="9980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1.6 How Peacekeeping Operations Work</a:t>
            </a:r>
            <a:endParaRPr lang="en-GB" sz="11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794AC3-EC8D-76D9-BF0F-CC395C4609FB}"/>
              </a:ext>
            </a:extLst>
          </p:cNvPr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1.6 How Peacekeeping Operations Work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166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D8BCF5D-0D17-405B-47AF-0AF1F5182548}"/>
              </a:ext>
            </a:extLst>
          </p:cNvPr>
          <p:cNvSpPr txBox="1"/>
          <p:nvPr/>
        </p:nvSpPr>
        <p:spPr>
          <a:xfrm>
            <a:off x="1334369" y="740637"/>
            <a:ext cx="9620726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Deputy Special Representative of the Secretary-General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C90359-817C-7FEE-FEC7-40C5B2E20DAE}"/>
              </a:ext>
            </a:extLst>
          </p:cNvPr>
          <p:cNvSpPr txBox="1"/>
          <p:nvPr/>
        </p:nvSpPr>
        <p:spPr>
          <a:xfrm>
            <a:off x="1596000" y="1654169"/>
            <a:ext cx="9000000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Is a civilian function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Oversees delegated management aspects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Two DSRSGs in multi-dimensional UNPKOs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Principal DSRSG: political, operational and/or rule of law aspects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Second DSRSG: Resident coordinator (RC) leading UNCT – may be triple-hatted as humanitarian coordinator (DSRSG/RC/HC)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847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CE4CC46-1E20-9C5D-BC8D-5A73A78E7042}"/>
              </a:ext>
            </a:extLst>
          </p:cNvPr>
          <p:cNvSpPr txBox="1"/>
          <p:nvPr/>
        </p:nvSpPr>
        <p:spPr>
          <a:xfrm>
            <a:off x="1334369" y="740637"/>
            <a:ext cx="9620726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Chief of Staff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7F6E19-58F7-D824-CB9A-190E870FD6C6}"/>
              </a:ext>
            </a:extLst>
          </p:cNvPr>
          <p:cNvSpPr txBox="1"/>
          <p:nvPr/>
        </p:nvSpPr>
        <p:spPr>
          <a:xfrm>
            <a:off x="1596000" y="1459230"/>
            <a:ext cx="9000000" cy="39395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Works closely with the SRSG/HOM and is a civilian function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Ensures effective direction and integrated management of all mission activities 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Ensures mission activities are in line with the strategic vision and guidance of the HOM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Translates policy intent and high-level direction of mission leadership into viable tasks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Works with mission components to ensure effective implementation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Directs and oversees core integrated processes and mechanisms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240254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31FAC95-2042-D26D-A41A-29522D92B019}"/>
              </a:ext>
            </a:extLst>
          </p:cNvPr>
          <p:cNvSpPr txBox="1"/>
          <p:nvPr/>
        </p:nvSpPr>
        <p:spPr>
          <a:xfrm>
            <a:off x="1334369" y="740637"/>
            <a:ext cx="9620726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Director/Chief of Mission Support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5FDCCF-6F68-B039-0F5A-A2C59E1F6EFB}"/>
              </a:ext>
            </a:extLst>
          </p:cNvPr>
          <p:cNvSpPr txBox="1"/>
          <p:nvPr/>
        </p:nvSpPr>
        <p:spPr>
          <a:xfrm>
            <a:off x="1596000" y="1743511"/>
            <a:ext cx="90000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Is a civilian function and referred to as the DMS/CMS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Ensures provision of the necessary logistics and administrative support to mission</a:t>
            </a:r>
          </a:p>
          <a:p>
            <a:pPr marL="285750" indent="-285750" algn="l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Advises the SRSG/HOM on all matters relating to administrative, technical and logistical support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651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23303A-6B41-85CF-3858-1CBD1A353E50}"/>
              </a:ext>
            </a:extLst>
          </p:cNvPr>
          <p:cNvSpPr txBox="1"/>
          <p:nvPr/>
        </p:nvSpPr>
        <p:spPr>
          <a:xfrm>
            <a:off x="5001732" y="1483585"/>
            <a:ext cx="2286000" cy="400110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SRSG/HOM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96179A2-55F8-1DA0-4B9E-DF5AC7C9D441}"/>
              </a:ext>
            </a:extLst>
          </p:cNvPr>
          <p:cNvCxnSpPr>
            <a:cxnSpLocks/>
          </p:cNvCxnSpPr>
          <p:nvPr/>
        </p:nvCxnSpPr>
        <p:spPr>
          <a:xfrm flipH="1">
            <a:off x="4213781" y="1683640"/>
            <a:ext cx="787951" cy="390257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76C0DA6-F677-639E-978E-140479FD9CBE}"/>
              </a:ext>
            </a:extLst>
          </p:cNvPr>
          <p:cNvCxnSpPr>
            <a:cxnSpLocks/>
          </p:cNvCxnSpPr>
          <p:nvPr/>
        </p:nvCxnSpPr>
        <p:spPr>
          <a:xfrm>
            <a:off x="7287732" y="1683640"/>
            <a:ext cx="786384" cy="390257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997C1926-2CB2-D518-70E9-21C60FBE6AEA}"/>
              </a:ext>
            </a:extLst>
          </p:cNvPr>
          <p:cNvSpPr txBox="1"/>
          <p:nvPr/>
        </p:nvSpPr>
        <p:spPr>
          <a:xfrm>
            <a:off x="1334369" y="740637"/>
            <a:ext cx="9620726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Other Positions of Authority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360E476-CF19-B624-2B9C-74106F9E47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46798"/>
              </p:ext>
            </p:extLst>
          </p:nvPr>
        </p:nvGraphicFramePr>
        <p:xfrm>
          <a:off x="2171178" y="2150301"/>
          <a:ext cx="7991520" cy="4037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5760">
                  <a:extLst>
                    <a:ext uri="{9D8B030D-6E8A-4147-A177-3AD203B41FA5}">
                      <a16:colId xmlns:a16="http://schemas.microsoft.com/office/drawing/2014/main" val="2401120921"/>
                    </a:ext>
                  </a:extLst>
                </a:gridCol>
                <a:gridCol w="3995760">
                  <a:extLst>
                    <a:ext uri="{9D8B030D-6E8A-4147-A177-3AD203B41FA5}">
                      <a16:colId xmlns:a16="http://schemas.microsoft.com/office/drawing/2014/main" val="3058519408"/>
                    </a:ext>
                  </a:extLst>
                </a:gridCol>
              </a:tblGrid>
              <a:tr h="6587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Head of Military Component (HOMC)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Head of Police Component (HOPC)</a:t>
                      </a:r>
                      <a:endParaRPr lang="en-GB" sz="1800" b="1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5900390"/>
                  </a:ext>
                </a:extLst>
              </a:tr>
              <a:tr h="3378833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latin typeface="Verdana"/>
                          <a:ea typeface="Verdana"/>
                        </a:rPr>
                        <a:t>Exercises UN operational control</a:t>
                      </a:r>
                      <a:endParaRPr lang="en-US" sz="1800">
                        <a:latin typeface="Verdana"/>
                        <a:ea typeface="Verdana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latin typeface="Verdana"/>
                          <a:ea typeface="Verdana"/>
                        </a:rPr>
                        <a:t>May delegate UN tactical control of miliary personnel to subordinate military commanders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latin typeface="Verdana"/>
                          <a:ea typeface="Verdana"/>
                        </a:rPr>
                        <a:t>May also be HOM in traditional missions</a:t>
                      </a:r>
                      <a:endParaRPr lang="en-GB" sz="1800" dirty="0">
                        <a:latin typeface="Verdana"/>
                        <a:ea typeface="Verdana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latin typeface="Verdana"/>
                          <a:ea typeface="Verdana"/>
                        </a:rPr>
                        <a:t>Exercises UN operational control</a:t>
                      </a:r>
                      <a:endParaRPr lang="en-US" sz="1800">
                        <a:latin typeface="Verdana"/>
                        <a:ea typeface="Verdana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800" dirty="0">
                          <a:latin typeface="Verdana"/>
                          <a:ea typeface="Verdana"/>
                        </a:rPr>
                        <a:t>May delegate specific authority for individual officers and FPUs to subordinate police officers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800" dirty="0">
                          <a:latin typeface="Verdana"/>
                          <a:ea typeface="Verdana"/>
                        </a:rPr>
                        <a:t>Normally appointed as the mission police commissioner 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800" b="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654383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C22CC03-FA11-40DF-E522-B104DA52CAE9}"/>
              </a:ext>
            </a:extLst>
          </p:cNvPr>
          <p:cNvSpPr txBox="1"/>
          <p:nvPr/>
        </p:nvSpPr>
        <p:spPr>
          <a:xfrm>
            <a:off x="2434226" y="5818569"/>
            <a:ext cx="758659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i="1" dirty="0">
                <a:solidFill>
                  <a:srgbClr val="0055A5"/>
                </a:solidFill>
                <a:latin typeface="Verdana"/>
                <a:ea typeface="Verdana"/>
              </a:rPr>
              <a:t>Each have technical reporting links to UNHQ</a:t>
            </a:r>
            <a:endParaRPr lang="en-US" i="1" dirty="0">
              <a:solidFill>
                <a:srgbClr val="0055A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9548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3B2E7CEC-FA79-74C8-ACE5-284A0F288F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3289087"/>
              </p:ext>
            </p:extLst>
          </p:nvPr>
        </p:nvGraphicFramePr>
        <p:xfrm>
          <a:off x="1452184" y="2007361"/>
          <a:ext cx="9366117" cy="28432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567CAE7-3E05-3D7B-6F31-013AFD0B2E79}"/>
              </a:ext>
            </a:extLst>
          </p:cNvPr>
          <p:cNvSpPr txBox="1"/>
          <p:nvPr/>
        </p:nvSpPr>
        <p:spPr>
          <a:xfrm>
            <a:off x="4634928" y="1379438"/>
            <a:ext cx="300063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Mission Leadership Team (MLT)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108070B3-E187-7B3F-0359-64C2449DD4EA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7635558" y="1533327"/>
            <a:ext cx="4159628" cy="3793849"/>
          </a:xfrm>
          <a:prstGeom prst="bentConnector3">
            <a:avLst>
              <a:gd name="adj1" fmla="val 100394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82575863-1182-1DCF-FD29-C59381500820}"/>
              </a:ext>
            </a:extLst>
          </p:cNvPr>
          <p:cNvCxnSpPr>
            <a:cxnSpLocks/>
          </p:cNvCxnSpPr>
          <p:nvPr/>
        </p:nvCxnSpPr>
        <p:spPr>
          <a:xfrm rot="10800000" flipV="1">
            <a:off x="396815" y="1530824"/>
            <a:ext cx="4139692" cy="3796354"/>
          </a:xfrm>
          <a:prstGeom prst="bentConnector3">
            <a:avLst>
              <a:gd name="adj1" fmla="val 10042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67B93A5D-B124-C87B-4A45-8C297D59E11B}"/>
              </a:ext>
            </a:extLst>
          </p:cNvPr>
          <p:cNvSpPr txBox="1"/>
          <p:nvPr/>
        </p:nvSpPr>
        <p:spPr>
          <a:xfrm>
            <a:off x="1334369" y="740637"/>
            <a:ext cx="9620726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Management Structures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6C961C2-B1BA-2800-F90B-A16C79424D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208830"/>
              </p:ext>
            </p:extLst>
          </p:nvPr>
        </p:nvGraphicFramePr>
        <p:xfrm>
          <a:off x="609601" y="5075716"/>
          <a:ext cx="10972800" cy="50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958999805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763796936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692002959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56707217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96177514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79729147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138079277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413196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35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Political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7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Electoral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7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Civil Affairs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7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Human Rights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7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Safety &amp; Security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7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b="1" dirty="0">
                          <a:solidFill>
                            <a:schemeClr val="bg1"/>
                          </a:solidFill>
                          <a:latin typeface="Verdana"/>
                          <a:ea typeface="Verdana"/>
                        </a:rPr>
                        <a:t>Spokes-person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7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Legal Affairs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7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5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Public Information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7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4528318"/>
                  </a:ext>
                </a:extLst>
              </a:tr>
            </a:tbl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17E370BD-21FD-7898-1B80-C4DCD9F5D827}"/>
              </a:ext>
            </a:extLst>
          </p:cNvPr>
          <p:cNvSpPr txBox="1"/>
          <p:nvPr/>
        </p:nvSpPr>
        <p:spPr>
          <a:xfrm>
            <a:off x="5078733" y="5886814"/>
            <a:ext cx="2034531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Mission Components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451CE225-D21B-7392-1871-A520B19D1B01}"/>
              </a:ext>
            </a:extLst>
          </p:cNvPr>
          <p:cNvCxnSpPr>
            <a:cxnSpLocks/>
            <a:endCxn id="5" idx="3"/>
          </p:cNvCxnSpPr>
          <p:nvPr/>
        </p:nvCxnSpPr>
        <p:spPr>
          <a:xfrm flipV="1">
            <a:off x="7113264" y="5327176"/>
            <a:ext cx="4469137" cy="713527"/>
          </a:xfrm>
          <a:prstGeom prst="bentConnector3">
            <a:avLst>
              <a:gd name="adj1" fmla="val 105115"/>
            </a:avLst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or: Elbow 53">
            <a:extLst>
              <a:ext uri="{FF2B5EF4-FFF2-40B4-BE49-F238E27FC236}">
                <a16:creationId xmlns:a16="http://schemas.microsoft.com/office/drawing/2014/main" id="{E2A2AA97-6652-040F-0404-9114E94DA050}"/>
              </a:ext>
            </a:extLst>
          </p:cNvPr>
          <p:cNvCxnSpPr>
            <a:cxnSpLocks/>
            <a:stCxn id="34" idx="1"/>
            <a:endCxn id="5" idx="1"/>
          </p:cNvCxnSpPr>
          <p:nvPr/>
        </p:nvCxnSpPr>
        <p:spPr>
          <a:xfrm rot="10800000">
            <a:off x="609601" y="5327177"/>
            <a:ext cx="4469132" cy="713527"/>
          </a:xfrm>
          <a:prstGeom prst="bentConnector3">
            <a:avLst>
              <a:gd name="adj1" fmla="val 105115"/>
            </a:avLst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94880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1389800-212C-7C0A-7FB1-1C5914FD58BC}"/>
              </a:ext>
            </a:extLst>
          </p:cNvPr>
          <p:cNvSpPr txBox="1"/>
          <p:nvPr/>
        </p:nvSpPr>
        <p:spPr>
          <a:xfrm>
            <a:off x="1334369" y="740637"/>
            <a:ext cx="9620726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Substantive Components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3D559F-6E42-A6B1-7597-3AF0BE69D7DA}"/>
              </a:ext>
            </a:extLst>
          </p:cNvPr>
          <p:cNvSpPr txBox="1"/>
          <p:nvPr/>
        </p:nvSpPr>
        <p:spPr>
          <a:xfrm>
            <a:off x="1598645" y="1438354"/>
            <a:ext cx="9000000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Substantive work refers to tasks outlined in the mandate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Substantive components – military, police and civilians – carry out the mandated tasks and directly assist local and national partners</a:t>
            </a:r>
            <a:endParaRPr lang="en-GB" sz="2000" dirty="0">
              <a:latin typeface="Verdana"/>
              <a:ea typeface="Verdan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</p:txBody>
      </p:sp>
      <p:pic>
        <p:nvPicPr>
          <p:cNvPr id="1026" name="Picture 2" descr="Impact of UN Mission in South Sudan Complicated by Dilemmas of Protection |  IPI Global Observatory">
            <a:extLst>
              <a:ext uri="{FF2B5EF4-FFF2-40B4-BE49-F238E27FC236}">
                <a16:creationId xmlns:a16="http://schemas.microsoft.com/office/drawing/2014/main" id="{5F826849-5A01-4A1E-B3C1-877991554A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000" y="3367177"/>
            <a:ext cx="6120000" cy="235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7896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C6DF4FB-1B3B-C213-449D-63CC6F137103}"/>
              </a:ext>
            </a:extLst>
          </p:cNvPr>
          <p:cNvSpPr txBox="1"/>
          <p:nvPr/>
        </p:nvSpPr>
        <p:spPr>
          <a:xfrm>
            <a:off x="1334369" y="740637"/>
            <a:ext cx="9620726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Support Components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5FEC55-E682-0EDE-5644-36AC5C41F508}"/>
              </a:ext>
            </a:extLst>
          </p:cNvPr>
          <p:cNvSpPr txBox="1"/>
          <p:nvPr/>
        </p:nvSpPr>
        <p:spPr>
          <a:xfrm>
            <a:off x="1598645" y="1438354"/>
            <a:ext cx="9000000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Necessary logistics and administrative support to the mission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Combines military and civilian services</a:t>
            </a: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9C3ABA-828B-110A-05C1-589A138FC8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9366" y="3394822"/>
            <a:ext cx="4370732" cy="207962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43CA63FE-E56F-24F2-FD74-BE1B266D6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63" y="3390179"/>
            <a:ext cx="3119435" cy="2079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FB6E029-3F48-85E3-B03B-D500E5107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866" y="3394821"/>
            <a:ext cx="3119435" cy="2079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52456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0B8306-9004-C526-6922-EC9E0BD6F096}"/>
              </a:ext>
            </a:extLst>
          </p:cNvPr>
          <p:cNvSpPr txBox="1"/>
          <p:nvPr/>
        </p:nvSpPr>
        <p:spPr>
          <a:xfrm>
            <a:off x="1334369" y="740637"/>
            <a:ext cx="9620726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Joint and Integrated Structures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5AFFD0-1B50-4541-D9FD-76BA468CAF4C}"/>
              </a:ext>
            </a:extLst>
          </p:cNvPr>
          <p:cNvSpPr txBox="1"/>
          <p:nvPr/>
        </p:nvSpPr>
        <p:spPr>
          <a:xfrm>
            <a:off x="1598645" y="1438354"/>
            <a:ext cx="9000000" cy="45550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Security Management Team (SMT): </a:t>
            </a:r>
            <a:r>
              <a:rPr lang="en-US" sz="2000" dirty="0">
                <a:latin typeface="Verdana"/>
                <a:ea typeface="Verdana"/>
              </a:rPr>
              <a:t>supports the DO for security on matters related to safety and security of all personnel, </a:t>
            </a:r>
            <a:r>
              <a:rPr lang="en-US" sz="2000">
                <a:latin typeface="Verdana"/>
                <a:ea typeface="Verdana"/>
              </a:rPr>
              <a:t>including their dependents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Mission Planning Unit (MPU): </a:t>
            </a:r>
            <a:r>
              <a:rPr lang="en-US" sz="2000" dirty="0">
                <a:latin typeface="Verdana"/>
                <a:ea typeface="Verdana"/>
              </a:rPr>
              <a:t>responsible for initiating, organizing and leading mission-wide planning processes under the guidance of the HOM and COS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Joint Operations Center (JOC)</a:t>
            </a:r>
            <a:r>
              <a:rPr lang="en-US" sz="2000" dirty="0">
                <a:latin typeface="Verdana"/>
                <a:ea typeface="Verdana"/>
              </a:rPr>
              <a:t>: supports mission decision-makers by providing integrated situational awareness through routine and special incident reporting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Joint Mission Analysis Center (JMAC): </a:t>
            </a:r>
            <a:r>
              <a:rPr lang="en-US" sz="2000" dirty="0">
                <a:latin typeface="Verdana"/>
                <a:ea typeface="Verdana"/>
              </a:rPr>
              <a:t>responsible for collecting and analyzing information, including peacekeeping-intelligence related materials in support of mission decision-makers</a:t>
            </a:r>
          </a:p>
        </p:txBody>
      </p:sp>
    </p:spTree>
    <p:extLst>
      <p:ext uri="{BB962C8B-B14F-4D97-AF65-F5344CB8AC3E}">
        <p14:creationId xmlns:p14="http://schemas.microsoft.com/office/powerpoint/2010/main" val="2150252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0B8306-9004-C526-6922-EC9E0BD6F096}"/>
              </a:ext>
            </a:extLst>
          </p:cNvPr>
          <p:cNvSpPr txBox="1"/>
          <p:nvPr/>
        </p:nvSpPr>
        <p:spPr>
          <a:xfrm>
            <a:off x="1334369" y="740637"/>
            <a:ext cx="9620726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Joint and Integrated Structures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5AFFD0-1B50-4541-D9FD-76BA468CAF4C}"/>
              </a:ext>
            </a:extLst>
          </p:cNvPr>
          <p:cNvSpPr txBox="1"/>
          <p:nvPr/>
        </p:nvSpPr>
        <p:spPr>
          <a:xfrm>
            <a:off x="1596000" y="1997839"/>
            <a:ext cx="9000000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Mission Support (MSC):</a:t>
            </a:r>
            <a:r>
              <a:rPr lang="en-US" sz="2000" dirty="0">
                <a:latin typeface="Verdana"/>
                <a:ea typeface="Verdana"/>
              </a:rPr>
              <a:t> within support component, it handles all requests related to integrated and logistical support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Crisis Management Team (CMT): </a:t>
            </a:r>
            <a:r>
              <a:rPr lang="en-US" sz="2000" dirty="0">
                <a:latin typeface="Verdana"/>
                <a:ea typeface="Verdana"/>
              </a:rPr>
              <a:t>established when response procedures are activated for immediate deployment and must reinforce existing C2 systems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Integrated Mission Training Center (IMTC): </a:t>
            </a:r>
            <a:r>
              <a:rPr lang="en-US" sz="2000" dirty="0">
                <a:latin typeface="Verdana"/>
                <a:ea typeface="Verdana"/>
              </a:rPr>
              <a:t>responsible for the development and implementation of an integrated comprehensive mission training plan</a:t>
            </a:r>
          </a:p>
        </p:txBody>
      </p:sp>
    </p:spTree>
    <p:extLst>
      <p:ext uri="{BB962C8B-B14F-4D97-AF65-F5344CB8AC3E}">
        <p14:creationId xmlns:p14="http://schemas.microsoft.com/office/powerpoint/2010/main" val="8725972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794AC3-EC8D-76D9-BF0F-CC395C4609FB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60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1690E4C-1656-C391-5886-CDE99A09DA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954915"/>
              </p:ext>
            </p:extLst>
          </p:nvPr>
        </p:nvGraphicFramePr>
        <p:xfrm>
          <a:off x="1596000" y="1295400"/>
          <a:ext cx="8999999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marR="0" lvl="0" indent="-342900" algn="l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To explain the basis of authority and the structures and components in UN peacekeeping missions, through which the mission mandate and implementation plans are realized</a:t>
                      </a:r>
                      <a:endParaRPr lang="en-GB" sz="2000" dirty="0"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Relevance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36446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All peacekeepers must understand how UN peacekeeping missions work so that everyone can work well together. 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Distinct management systems and command structures direct and guide peacekeeping work. These systems help the different parts of the mission work well together in a whole-of mission approach.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1690E4C-1656-C391-5886-CDE99A09DA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967830"/>
              </p:ext>
            </p:extLst>
          </p:nvPr>
        </p:nvGraphicFramePr>
        <p:xfrm>
          <a:off x="1596000" y="1356360"/>
          <a:ext cx="8999999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52182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1977636">
                <a:tc>
                  <a:txBody>
                    <a:bodyPr/>
                    <a:lstStyle/>
                    <a:p>
                      <a:pPr marL="457200" lvl="0" indent="-457200" rtl="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Explain what authority, command and control (AC2) is and its role in establishing clear levels of authority and responsibility for each mission.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Explain the concept of operational authority as it is used in UN peacekeeping activities.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Describe the contributions of both substantive and support components in a peacekeeping mission.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Describe the general hierarchy of leadership and authority that may be present in a UN peacekeeping mission.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702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E27A5E-D05A-88CA-1134-5FB91A4C40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52485"/>
              </p:ext>
            </p:extLst>
          </p:nvPr>
        </p:nvGraphicFramePr>
        <p:xfrm>
          <a:off x="1524000" y="2079000"/>
          <a:ext cx="9144000" cy="270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56528">
                  <a:extLst>
                    <a:ext uri="{9D8B030D-6E8A-4147-A177-3AD203B41FA5}">
                      <a16:colId xmlns:a16="http://schemas.microsoft.com/office/drawing/2014/main" val="2117369804"/>
                    </a:ext>
                  </a:extLst>
                </a:gridCol>
                <a:gridCol w="7387472">
                  <a:extLst>
                    <a:ext uri="{9D8B030D-6E8A-4147-A177-3AD203B41FA5}">
                      <a16:colId xmlns:a16="http://schemas.microsoft.com/office/drawing/2014/main" val="2504447503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>
                          <a:solidFill>
                            <a:srgbClr val="0055A5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Required Learning Activity 1.6.1: Importance of Having a Clear Strategic Direction</a:t>
                      </a:r>
                      <a:endParaRPr lang="en-US" sz="2000" dirty="0">
                        <a:solidFill>
                          <a:srgbClr val="0055A5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574739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556A6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/>
                        </a:rPr>
                        <a:t>Purpose: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To emphasize the role of clear guidance and strategic direction for effective UN peacekeeping missions</a:t>
                      </a:r>
                      <a:endParaRPr lang="en-US" sz="2000" b="1" dirty="0">
                        <a:effectLst/>
                        <a:latin typeface="Verdana"/>
                        <a:ea typeface="Verdana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996522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>
                          <a:solidFill>
                            <a:srgbClr val="0556A6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Time: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  <a:latin typeface="Verdana"/>
                          <a:ea typeface="Verdana"/>
                          <a:cs typeface="Arial"/>
                        </a:rPr>
                        <a:t>15 minutes</a:t>
                      </a:r>
                      <a:endParaRPr lang="en-US" sz="2000" dirty="0">
                        <a:effectLst/>
                        <a:latin typeface="Verdana"/>
                        <a:ea typeface="Verdana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82952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5509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327D679-FB27-250C-8EC3-D01B65A4EE0B}"/>
              </a:ext>
            </a:extLst>
          </p:cNvPr>
          <p:cNvSpPr txBox="1"/>
          <p:nvPr/>
        </p:nvSpPr>
        <p:spPr>
          <a:xfrm>
            <a:off x="1067799" y="1876540"/>
            <a:ext cx="15488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</a:rPr>
              <a:t>UNHQ Level</a:t>
            </a:r>
            <a:endParaRPr lang="en-GB" sz="16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071D76-A3B7-48F7-E3A3-358FCAA431C2}"/>
              </a:ext>
            </a:extLst>
          </p:cNvPr>
          <p:cNvSpPr txBox="1"/>
          <p:nvPr/>
        </p:nvSpPr>
        <p:spPr>
          <a:xfrm>
            <a:off x="1029094" y="3952770"/>
            <a:ext cx="2373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Verdana" panose="020B0604030504040204" pitchFamily="34" charset="0"/>
                <a:ea typeface="Verdana" panose="020B0604030504040204" pitchFamily="34" charset="0"/>
              </a:rPr>
              <a:t>Mission HQ Level</a:t>
            </a:r>
            <a:endParaRPr lang="en-GB" sz="16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2384A7A3-1C59-627E-E1C7-87F2D9513015}"/>
              </a:ext>
            </a:extLst>
          </p:cNvPr>
          <p:cNvGraphicFramePr/>
          <p:nvPr/>
        </p:nvGraphicFramePr>
        <p:xfrm>
          <a:off x="2871525" y="1280227"/>
          <a:ext cx="5837382" cy="1909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49F5E2D-EC29-C2C2-6EFF-7C9001286623}"/>
              </a:ext>
            </a:extLst>
          </p:cNvPr>
          <p:cNvCxnSpPr>
            <a:cxnSpLocks/>
          </p:cNvCxnSpPr>
          <p:nvPr/>
        </p:nvCxnSpPr>
        <p:spPr>
          <a:xfrm>
            <a:off x="6105522" y="3168411"/>
            <a:ext cx="0" cy="444977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30DF79F9-BF83-A051-93C8-67DD1B3C8762}"/>
              </a:ext>
            </a:extLst>
          </p:cNvPr>
          <p:cNvSpPr/>
          <p:nvPr/>
        </p:nvSpPr>
        <p:spPr>
          <a:xfrm>
            <a:off x="3682489" y="1280895"/>
            <a:ext cx="4829171" cy="1786923"/>
          </a:xfrm>
          <a:prstGeom prst="ellipse">
            <a:avLst/>
          </a:prstGeom>
          <a:noFill/>
          <a:ln w="12700">
            <a:solidFill>
              <a:srgbClr val="0556A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B17E02-E6E5-F799-A406-0A6D9AFE100F}"/>
              </a:ext>
            </a:extLst>
          </p:cNvPr>
          <p:cNvSpPr txBox="1"/>
          <p:nvPr/>
        </p:nvSpPr>
        <p:spPr>
          <a:xfrm>
            <a:off x="4784851" y="1453220"/>
            <a:ext cx="27429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</a:rPr>
              <a:t>Secretary-General</a:t>
            </a:r>
            <a:endParaRPr lang="en-GB" sz="14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647402A-89F2-247B-39F9-36675C655EDF}"/>
              </a:ext>
            </a:extLst>
          </p:cNvPr>
          <p:cNvSpPr/>
          <p:nvPr/>
        </p:nvSpPr>
        <p:spPr>
          <a:xfrm>
            <a:off x="4328993" y="3704932"/>
            <a:ext cx="3553058" cy="1184440"/>
          </a:xfrm>
          <a:prstGeom prst="ellipse">
            <a:avLst/>
          </a:prstGeom>
          <a:solidFill>
            <a:schemeClr val="bg1"/>
          </a:solidFill>
          <a:ln w="12700">
            <a:solidFill>
              <a:srgbClr val="0556A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24CC2BF-00BE-E65B-BB61-D1687D0E119F}"/>
              </a:ext>
            </a:extLst>
          </p:cNvPr>
          <p:cNvSpPr/>
          <p:nvPr/>
        </p:nvSpPr>
        <p:spPr>
          <a:xfrm>
            <a:off x="4770405" y="3705557"/>
            <a:ext cx="2681114" cy="585250"/>
          </a:xfrm>
          <a:prstGeom prst="ellipse">
            <a:avLst/>
          </a:prstGeom>
          <a:solidFill>
            <a:srgbClr val="0556A6"/>
          </a:solidFill>
          <a:ln w="12700">
            <a:solidFill>
              <a:srgbClr val="0556A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Head of Mission</a:t>
            </a:r>
            <a:endParaRPr lang="en-GB" sz="1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04F7F5-1D36-1693-0CBE-A33EB575A1F8}"/>
              </a:ext>
            </a:extLst>
          </p:cNvPr>
          <p:cNvSpPr txBox="1"/>
          <p:nvPr/>
        </p:nvSpPr>
        <p:spPr>
          <a:xfrm>
            <a:off x="4499590" y="4393220"/>
            <a:ext cx="329738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</a:rPr>
              <a:t>Mission Leadership Team</a:t>
            </a:r>
            <a:endParaRPr lang="en-GB" sz="14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1A51FC4-499D-10F1-F481-8B6A73972F2A}"/>
              </a:ext>
            </a:extLst>
          </p:cNvPr>
          <p:cNvSpPr/>
          <p:nvPr/>
        </p:nvSpPr>
        <p:spPr>
          <a:xfrm>
            <a:off x="4837159" y="5528307"/>
            <a:ext cx="2536723" cy="682459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Heads of </a:t>
            </a:r>
          </a:p>
          <a:p>
            <a:pPr algn="ctr"/>
            <a:r>
              <a:rPr lang="en-US" sz="14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Field Offices</a:t>
            </a:r>
            <a:endParaRPr lang="en-GB" sz="14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66E5227-C31B-1742-D73F-1814D999AB97}"/>
              </a:ext>
            </a:extLst>
          </p:cNvPr>
          <p:cNvSpPr txBox="1"/>
          <p:nvPr/>
        </p:nvSpPr>
        <p:spPr>
          <a:xfrm>
            <a:off x="8764384" y="1723388"/>
            <a:ext cx="2331242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>
                <a:latin typeface="Verdana"/>
                <a:ea typeface="Verdana"/>
              </a:rPr>
              <a:t>The Secretary-General is the designated chief administrative officer of the United Nations</a:t>
            </a:r>
            <a:endParaRPr lang="en-GB" sz="1400" dirty="0">
              <a:latin typeface="Verdana"/>
              <a:ea typeface="Verdan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82CCF40-24C4-835E-7DD0-5A0D446C6994}"/>
              </a:ext>
            </a:extLst>
          </p:cNvPr>
          <p:cNvSpPr txBox="1"/>
          <p:nvPr/>
        </p:nvSpPr>
        <p:spPr>
          <a:xfrm>
            <a:off x="8760579" y="3848859"/>
            <a:ext cx="279493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>
                <a:latin typeface="Verdana"/>
                <a:ea typeface="Verdana"/>
              </a:rPr>
              <a:t>The head of mission is primarily responsible for implementation of mission mandate</a:t>
            </a:r>
            <a:endParaRPr lang="en-GB" sz="1400" dirty="0">
              <a:latin typeface="Verdana"/>
              <a:ea typeface="Verdan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25E5B41-5808-BDBF-9923-72B6A4D5079C}"/>
              </a:ext>
            </a:extLst>
          </p:cNvPr>
          <p:cNvSpPr txBox="1"/>
          <p:nvPr/>
        </p:nvSpPr>
        <p:spPr>
          <a:xfrm>
            <a:off x="8760580" y="5417096"/>
            <a:ext cx="2794927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>
                <a:latin typeface="Verdana"/>
                <a:ea typeface="Verdana"/>
              </a:rPr>
              <a:t>Heads of field offices are responsible for the coherence of mandate implementation</a:t>
            </a:r>
            <a:endParaRPr lang="en-GB" sz="1400" dirty="0">
              <a:latin typeface="Verdana"/>
              <a:ea typeface="Verdan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D0A128-DDBF-1AFF-9F05-E78EA793BFF2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Levels of Authority in UN Peacekeeping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64ABD68-0F88-7CA6-1772-D3736043C105}"/>
              </a:ext>
            </a:extLst>
          </p:cNvPr>
          <p:cNvCxnSpPr>
            <a:cxnSpLocks/>
          </p:cNvCxnSpPr>
          <p:nvPr/>
        </p:nvCxnSpPr>
        <p:spPr>
          <a:xfrm>
            <a:off x="6095996" y="4991786"/>
            <a:ext cx="0" cy="444977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92E92D6-9B57-9F31-EFC5-AF8129124AF7}"/>
              </a:ext>
            </a:extLst>
          </p:cNvPr>
          <p:cNvCxnSpPr>
            <a:cxnSpLocks/>
            <a:endCxn id="2" idx="2"/>
          </p:cNvCxnSpPr>
          <p:nvPr/>
        </p:nvCxnSpPr>
        <p:spPr>
          <a:xfrm flipV="1">
            <a:off x="1149722" y="2174357"/>
            <a:ext cx="2532767" cy="198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285E6E-7349-ED79-F1B6-E16069314214}"/>
              </a:ext>
            </a:extLst>
          </p:cNvPr>
          <p:cNvCxnSpPr>
            <a:cxnSpLocks/>
            <a:endCxn id="11" idx="2"/>
          </p:cNvCxnSpPr>
          <p:nvPr/>
        </p:nvCxnSpPr>
        <p:spPr>
          <a:xfrm>
            <a:off x="1100722" y="4297152"/>
            <a:ext cx="32282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732D0AE9-1FCC-EBCB-AFA6-5627154B8F12}"/>
              </a:ext>
            </a:extLst>
          </p:cNvPr>
          <p:cNvCxnSpPr>
            <a:cxnSpLocks/>
            <a:endCxn id="22" idx="2"/>
          </p:cNvCxnSpPr>
          <p:nvPr/>
        </p:nvCxnSpPr>
        <p:spPr>
          <a:xfrm rot="16200000" flipH="1">
            <a:off x="3368579" y="4400957"/>
            <a:ext cx="1553448" cy="138371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547FD000-8589-6C9A-4B98-7B617C99C393}"/>
              </a:ext>
            </a:extLst>
          </p:cNvPr>
          <p:cNvCxnSpPr>
            <a:cxnSpLocks/>
          </p:cNvCxnSpPr>
          <p:nvPr/>
        </p:nvCxnSpPr>
        <p:spPr>
          <a:xfrm flipV="1">
            <a:off x="8515348" y="2190779"/>
            <a:ext cx="234000" cy="3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83FEC75A-5B4E-7536-A3F2-D4520944EE41}"/>
              </a:ext>
            </a:extLst>
          </p:cNvPr>
          <p:cNvCxnSpPr>
            <a:cxnSpLocks/>
          </p:cNvCxnSpPr>
          <p:nvPr/>
        </p:nvCxnSpPr>
        <p:spPr>
          <a:xfrm>
            <a:off x="8749638" y="1824735"/>
            <a:ext cx="0" cy="720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8B40A78-FD00-FE74-FF05-BF7E2EEBD634}"/>
              </a:ext>
            </a:extLst>
          </p:cNvPr>
          <p:cNvCxnSpPr>
            <a:cxnSpLocks/>
          </p:cNvCxnSpPr>
          <p:nvPr/>
        </p:nvCxnSpPr>
        <p:spPr>
          <a:xfrm>
            <a:off x="7883450" y="4316387"/>
            <a:ext cx="86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6B3C996C-CAD0-E625-6BC9-75042AF3F29F}"/>
              </a:ext>
            </a:extLst>
          </p:cNvPr>
          <p:cNvCxnSpPr>
            <a:cxnSpLocks/>
          </p:cNvCxnSpPr>
          <p:nvPr/>
        </p:nvCxnSpPr>
        <p:spPr>
          <a:xfrm>
            <a:off x="8749638" y="3946009"/>
            <a:ext cx="0" cy="720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8686AD7C-E822-10F2-55F9-16C6EADE229C}"/>
              </a:ext>
            </a:extLst>
          </p:cNvPr>
          <p:cNvCxnSpPr>
            <a:cxnSpLocks/>
          </p:cNvCxnSpPr>
          <p:nvPr/>
        </p:nvCxnSpPr>
        <p:spPr>
          <a:xfrm>
            <a:off x="8749638" y="5523310"/>
            <a:ext cx="0" cy="720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42D5AA12-22EA-47A6-6F93-29B6D9DD533A}"/>
              </a:ext>
            </a:extLst>
          </p:cNvPr>
          <p:cNvCxnSpPr>
            <a:cxnSpLocks/>
          </p:cNvCxnSpPr>
          <p:nvPr/>
        </p:nvCxnSpPr>
        <p:spPr>
          <a:xfrm>
            <a:off x="7364357" y="5879062"/>
            <a:ext cx="138528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76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0237A5-9807-EB46-AE25-F77B1C674EBD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Operational Authority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0A23C0-CC3F-3AB5-6F7F-16602D7CD934}"/>
              </a:ext>
            </a:extLst>
          </p:cNvPr>
          <p:cNvSpPr txBox="1"/>
          <p:nvPr/>
        </p:nvSpPr>
        <p:spPr>
          <a:xfrm>
            <a:off x="1598645" y="1438354"/>
            <a:ext cx="9000000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 UN has </a:t>
            </a:r>
            <a:r>
              <a:rPr lang="en-US" sz="2000" b="1" dirty="0">
                <a:latin typeface="Verdana"/>
                <a:ea typeface="Verdana"/>
              </a:rPr>
              <a:t>operational authority</a:t>
            </a:r>
            <a:r>
              <a:rPr lang="en-US" sz="2000" dirty="0">
                <a:latin typeface="Verdana"/>
                <a:ea typeface="Verdana"/>
              </a:rPr>
              <a:t> over </a:t>
            </a:r>
            <a:r>
              <a:rPr lang="en-US" sz="2000" b="1" dirty="0">
                <a:latin typeface="Verdana"/>
                <a:ea typeface="Verdana"/>
              </a:rPr>
              <a:t>ALL</a:t>
            </a:r>
            <a:r>
              <a:rPr lang="en-US" sz="2000" dirty="0">
                <a:latin typeface="Verdana"/>
                <a:ea typeface="Verdana"/>
              </a:rPr>
              <a:t> personnel in UN peacekeeping operations – including military and police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Member States are not permitted to adjust or influence any tactical plans, decisions or operations</a:t>
            </a: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5626C3-EDA1-5C07-D9FD-F05843C49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95999" y="3788431"/>
            <a:ext cx="7200000" cy="167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82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1FFD7C-AC69-ABB7-3918-5FF56A96594B}"/>
              </a:ext>
            </a:extLst>
          </p:cNvPr>
          <p:cNvSpPr txBox="1"/>
          <p:nvPr/>
        </p:nvSpPr>
        <p:spPr>
          <a:xfrm>
            <a:off x="838200" y="1439143"/>
            <a:ext cx="8617086" cy="900000"/>
          </a:xfrm>
          <a:prstGeom prst="rect">
            <a:avLst/>
          </a:prstGeom>
          <a:solidFill>
            <a:srgbClr val="0055A5"/>
          </a:solidFill>
          <a:ln w="19050">
            <a:solidFill>
              <a:srgbClr val="0055A5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bg1"/>
                </a:solidFill>
                <a:latin typeface="Verdana"/>
                <a:ea typeface="Verdana"/>
              </a:rPr>
              <a:t>Special Representative of the Secretary-General or Head of Mission (SRSG/HOM)</a:t>
            </a:r>
          </a:p>
        </p:txBody>
      </p: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6A6D55B3-DC19-60CB-2A66-C376EBA4B0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196439"/>
              </p:ext>
            </p:extLst>
          </p:nvPr>
        </p:nvGraphicFramePr>
        <p:xfrm>
          <a:off x="9883305" y="2631523"/>
          <a:ext cx="1440000" cy="1886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1874243655"/>
                    </a:ext>
                  </a:extLst>
                </a:gridCol>
              </a:tblGrid>
              <a:tr h="1886038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Chief of Security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544966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3B26ED41-5C77-39E1-B21B-AA07B7BAFE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149798"/>
              </p:ext>
            </p:extLst>
          </p:nvPr>
        </p:nvGraphicFramePr>
        <p:xfrm>
          <a:off x="8375286" y="2631529"/>
          <a:ext cx="1080000" cy="1886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1874243655"/>
                    </a:ext>
                  </a:extLst>
                </a:gridCol>
              </a:tblGrid>
              <a:tr h="1886038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Head of Police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544966"/>
                  </a:ext>
                </a:extLst>
              </a:tr>
            </a:tbl>
          </a:graphicData>
        </a:graphic>
      </p:graphicFrame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AFFB629E-A933-56E5-32FB-B0A17D2DAD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165110"/>
              </p:ext>
            </p:extLst>
          </p:nvPr>
        </p:nvGraphicFramePr>
        <p:xfrm>
          <a:off x="7226615" y="2631526"/>
          <a:ext cx="1080000" cy="1886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1874243655"/>
                    </a:ext>
                  </a:extLst>
                </a:gridCol>
              </a:tblGrid>
              <a:tr h="1886041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Head of Military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544966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D12C8D1E-E596-787B-56E9-B3C5CC8889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210361"/>
              </p:ext>
            </p:extLst>
          </p:nvPr>
        </p:nvGraphicFramePr>
        <p:xfrm>
          <a:off x="6077944" y="2631525"/>
          <a:ext cx="1080000" cy="1886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1874243655"/>
                    </a:ext>
                  </a:extLst>
                </a:gridCol>
              </a:tblGrid>
              <a:tr h="1886044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Chief of Staff (COS)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544966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F7E6BB7F-B679-4199-40F5-21DB986E87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885656"/>
              </p:ext>
            </p:extLst>
          </p:nvPr>
        </p:nvGraphicFramePr>
        <p:xfrm>
          <a:off x="4937327" y="2631525"/>
          <a:ext cx="1080000" cy="1886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1874243655"/>
                    </a:ext>
                  </a:extLst>
                </a:gridCol>
              </a:tblGrid>
              <a:tr h="1886044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DSRSG / RC / HC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544966"/>
                  </a:ext>
                </a:extLst>
              </a:tr>
            </a:tbl>
          </a:graphicData>
        </a:graphic>
      </p:graphicFrame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0F3906C8-814D-5B91-7EC1-5F0F94A94E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912034"/>
              </p:ext>
            </p:extLst>
          </p:nvPr>
        </p:nvGraphicFramePr>
        <p:xfrm>
          <a:off x="3807024" y="2631524"/>
          <a:ext cx="1080000" cy="1886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>
                  <a:extLst>
                    <a:ext uri="{9D8B030D-6E8A-4147-A177-3AD203B41FA5}">
                      <a16:colId xmlns:a16="http://schemas.microsoft.com/office/drawing/2014/main" val="1874243655"/>
                    </a:ext>
                  </a:extLst>
                </a:gridCol>
              </a:tblGrid>
              <a:tr h="1886045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DSRSG / Deputy HOM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544966"/>
                  </a:ext>
                </a:extLst>
              </a:tr>
            </a:tbl>
          </a:graphicData>
        </a:graphic>
      </p:graphicFrame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31EFE334-1938-CBB6-5887-C099FA947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39386"/>
              </p:ext>
            </p:extLst>
          </p:nvPr>
        </p:nvGraphicFramePr>
        <p:xfrm>
          <a:off x="838200" y="2631523"/>
          <a:ext cx="2886942" cy="1886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6942">
                  <a:extLst>
                    <a:ext uri="{9D8B030D-6E8A-4147-A177-3AD203B41FA5}">
                      <a16:colId xmlns:a16="http://schemas.microsoft.com/office/drawing/2014/main" val="1874243655"/>
                    </a:ext>
                  </a:extLst>
                </a:gridCol>
              </a:tblGrid>
              <a:tr h="1886044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Director of Mission Support / Chief of Mission Support (DMS/CMS)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544966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FC56262F-4744-2505-E61A-E166970FB3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213343"/>
              </p:ext>
            </p:extLst>
          </p:nvPr>
        </p:nvGraphicFramePr>
        <p:xfrm>
          <a:off x="838199" y="4517570"/>
          <a:ext cx="2884045" cy="1593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4045">
                  <a:extLst>
                    <a:ext uri="{9D8B030D-6E8A-4147-A177-3AD203B41FA5}">
                      <a16:colId xmlns:a16="http://schemas.microsoft.com/office/drawing/2014/main" val="1874243655"/>
                    </a:ext>
                  </a:extLst>
                </a:gridCol>
              </a:tblGrid>
              <a:tr h="1593430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800" b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Support Components</a:t>
                      </a:r>
                      <a:endParaRPr lang="en-GB" sz="1800" b="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1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6544966"/>
                  </a:ext>
                </a:extLst>
              </a:tr>
            </a:tbl>
          </a:graphicData>
        </a:graphic>
      </p:graphicFrame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7789E65A-1EBD-B4E7-79F5-A42BEDA6D2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214529"/>
              </p:ext>
            </p:extLst>
          </p:nvPr>
        </p:nvGraphicFramePr>
        <p:xfrm>
          <a:off x="7229513" y="4517570"/>
          <a:ext cx="1077102" cy="1593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7102">
                  <a:extLst>
                    <a:ext uri="{9D8B030D-6E8A-4147-A177-3AD203B41FA5}">
                      <a16:colId xmlns:a16="http://schemas.microsoft.com/office/drawing/2014/main" val="1874243655"/>
                    </a:ext>
                  </a:extLst>
                </a:gridCol>
              </a:tblGrid>
              <a:tr h="1593430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800" b="0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Military</a:t>
                      </a:r>
                      <a:endParaRPr lang="en-GB" sz="1800" b="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1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6544966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C9256EC1-0D8F-2DE4-A9A6-9B750B613B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138134"/>
              </p:ext>
            </p:extLst>
          </p:nvPr>
        </p:nvGraphicFramePr>
        <p:xfrm>
          <a:off x="8378184" y="4517570"/>
          <a:ext cx="1077102" cy="1593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7102">
                  <a:extLst>
                    <a:ext uri="{9D8B030D-6E8A-4147-A177-3AD203B41FA5}">
                      <a16:colId xmlns:a16="http://schemas.microsoft.com/office/drawing/2014/main" val="1874243655"/>
                    </a:ext>
                  </a:extLst>
                </a:gridCol>
              </a:tblGrid>
              <a:tr h="1593430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2000" b="0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Police</a:t>
                      </a:r>
                      <a:endParaRPr lang="en-GB" sz="2000" b="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1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6544966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3CE7F9FC-30E5-BB8A-AA91-87ECA6C1B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163445"/>
              </p:ext>
            </p:extLst>
          </p:nvPr>
        </p:nvGraphicFramePr>
        <p:xfrm>
          <a:off x="9883304" y="4517570"/>
          <a:ext cx="1439999" cy="1593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9999">
                  <a:extLst>
                    <a:ext uri="{9D8B030D-6E8A-4147-A177-3AD203B41FA5}">
                      <a16:colId xmlns:a16="http://schemas.microsoft.com/office/drawing/2014/main" val="1874243655"/>
                    </a:ext>
                  </a:extLst>
                </a:gridCol>
              </a:tblGrid>
              <a:tr h="1593430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800" b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Safety and Security</a:t>
                      </a:r>
                      <a:endParaRPr lang="en-GB" sz="1800" b="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1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6544966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E27A72DE-B6A4-DAA7-72B7-175AF263E6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307311"/>
              </p:ext>
            </p:extLst>
          </p:nvPr>
        </p:nvGraphicFramePr>
        <p:xfrm>
          <a:off x="3793813" y="4517571"/>
          <a:ext cx="3364131" cy="1593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4131">
                  <a:extLst>
                    <a:ext uri="{9D8B030D-6E8A-4147-A177-3AD203B41FA5}">
                      <a16:colId xmlns:a16="http://schemas.microsoft.com/office/drawing/2014/main" val="1874243655"/>
                    </a:ext>
                  </a:extLst>
                </a:gridCol>
              </a:tblGrid>
              <a:tr h="1593430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800" b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Substantive Components</a:t>
                      </a:r>
                      <a:endParaRPr lang="en-GB" sz="1800" b="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1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6544966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08D8880-6F01-40E0-3CF0-02C91288E4A0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Overview of a Generic UN Peacekeeping Mission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A1D31A2-6513-8C70-B62D-E8E530C8FAF4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9455286" y="1889143"/>
            <a:ext cx="1121274" cy="0"/>
          </a:xfrm>
          <a:prstGeom prst="line">
            <a:avLst/>
          </a:prstGeom>
          <a:ln w="38100">
            <a:solidFill>
              <a:srgbClr val="0055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F36DC5-FDCB-6860-A9BA-197BD9F8F345}"/>
              </a:ext>
            </a:extLst>
          </p:cNvPr>
          <p:cNvCxnSpPr>
            <a:cxnSpLocks/>
          </p:cNvCxnSpPr>
          <p:nvPr/>
        </p:nvCxnSpPr>
        <p:spPr>
          <a:xfrm flipV="1">
            <a:off x="10576560" y="1889143"/>
            <a:ext cx="0" cy="742380"/>
          </a:xfrm>
          <a:prstGeom prst="line">
            <a:avLst/>
          </a:prstGeom>
          <a:ln w="38100">
            <a:solidFill>
              <a:srgbClr val="0055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F6BC09D-5ACF-3709-19F2-1612A7D83FBE}"/>
              </a:ext>
            </a:extLst>
          </p:cNvPr>
          <p:cNvCxnSpPr>
            <a:cxnSpLocks/>
          </p:cNvCxnSpPr>
          <p:nvPr/>
        </p:nvCxnSpPr>
        <p:spPr>
          <a:xfrm flipV="1">
            <a:off x="2276475" y="2238375"/>
            <a:ext cx="0" cy="393148"/>
          </a:xfrm>
          <a:prstGeom prst="line">
            <a:avLst/>
          </a:prstGeom>
          <a:ln w="38100">
            <a:solidFill>
              <a:srgbClr val="0055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6AB4470-2665-CF79-8F2F-C6B0A6158D5D}"/>
              </a:ext>
            </a:extLst>
          </p:cNvPr>
          <p:cNvCxnSpPr>
            <a:cxnSpLocks/>
          </p:cNvCxnSpPr>
          <p:nvPr/>
        </p:nvCxnSpPr>
        <p:spPr>
          <a:xfrm flipV="1">
            <a:off x="4343400" y="2238375"/>
            <a:ext cx="0" cy="393148"/>
          </a:xfrm>
          <a:prstGeom prst="line">
            <a:avLst/>
          </a:prstGeom>
          <a:ln w="38100">
            <a:solidFill>
              <a:srgbClr val="0055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8C226BE-3054-76E6-00C7-72B5A2501598}"/>
              </a:ext>
            </a:extLst>
          </p:cNvPr>
          <p:cNvCxnSpPr>
            <a:cxnSpLocks/>
          </p:cNvCxnSpPr>
          <p:nvPr/>
        </p:nvCxnSpPr>
        <p:spPr>
          <a:xfrm flipV="1">
            <a:off x="5495925" y="2238375"/>
            <a:ext cx="0" cy="393148"/>
          </a:xfrm>
          <a:prstGeom prst="line">
            <a:avLst/>
          </a:prstGeom>
          <a:ln w="38100">
            <a:solidFill>
              <a:srgbClr val="0055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317618-F37A-033C-9F19-E2DA7431D09C}"/>
              </a:ext>
            </a:extLst>
          </p:cNvPr>
          <p:cNvCxnSpPr>
            <a:cxnSpLocks/>
          </p:cNvCxnSpPr>
          <p:nvPr/>
        </p:nvCxnSpPr>
        <p:spPr>
          <a:xfrm flipV="1">
            <a:off x="6638925" y="2238375"/>
            <a:ext cx="0" cy="393148"/>
          </a:xfrm>
          <a:prstGeom prst="line">
            <a:avLst/>
          </a:prstGeom>
          <a:ln w="38100">
            <a:solidFill>
              <a:srgbClr val="0055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077E30-8069-B34D-EF38-2EA7040FFE1D}"/>
              </a:ext>
            </a:extLst>
          </p:cNvPr>
          <p:cNvCxnSpPr>
            <a:cxnSpLocks/>
          </p:cNvCxnSpPr>
          <p:nvPr/>
        </p:nvCxnSpPr>
        <p:spPr>
          <a:xfrm flipV="1">
            <a:off x="7781925" y="2238375"/>
            <a:ext cx="0" cy="393148"/>
          </a:xfrm>
          <a:prstGeom prst="line">
            <a:avLst/>
          </a:prstGeom>
          <a:ln w="38100">
            <a:solidFill>
              <a:srgbClr val="0055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B4E4F07-1021-1D6D-33C0-FED7CBFDFC17}"/>
              </a:ext>
            </a:extLst>
          </p:cNvPr>
          <p:cNvCxnSpPr>
            <a:cxnSpLocks/>
          </p:cNvCxnSpPr>
          <p:nvPr/>
        </p:nvCxnSpPr>
        <p:spPr>
          <a:xfrm flipV="1">
            <a:off x="8867775" y="2238375"/>
            <a:ext cx="0" cy="393148"/>
          </a:xfrm>
          <a:prstGeom prst="line">
            <a:avLst/>
          </a:prstGeom>
          <a:ln w="38100">
            <a:solidFill>
              <a:srgbClr val="0055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811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D7EBC5-0D27-CE94-0BDB-1049CD49A5BD}"/>
              </a:ext>
            </a:extLst>
          </p:cNvPr>
          <p:cNvSpPr txBox="1"/>
          <p:nvPr/>
        </p:nvSpPr>
        <p:spPr>
          <a:xfrm>
            <a:off x="1470526" y="732623"/>
            <a:ext cx="910717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Overview of a UN Peacekeeping Mission (example: UNMIK)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2D9856-7C94-4F46-D406-25C55767BCE1}"/>
              </a:ext>
            </a:extLst>
          </p:cNvPr>
          <p:cNvSpPr txBox="1"/>
          <p:nvPr/>
        </p:nvSpPr>
        <p:spPr>
          <a:xfrm>
            <a:off x="707443" y="1332246"/>
            <a:ext cx="2340000" cy="72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Conduct and Discipline Unit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8E2973-D217-F0F5-F14B-151FF626F907}"/>
              </a:ext>
            </a:extLst>
          </p:cNvPr>
          <p:cNvSpPr txBox="1"/>
          <p:nvPr/>
        </p:nvSpPr>
        <p:spPr>
          <a:xfrm>
            <a:off x="707443" y="2347248"/>
            <a:ext cx="234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Office of the Chief of Staff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DCDC41-6F9C-9CD9-B6BD-845CF19671F5}"/>
              </a:ext>
            </a:extLst>
          </p:cNvPr>
          <p:cNvSpPr txBox="1"/>
          <p:nvPr/>
        </p:nvSpPr>
        <p:spPr>
          <a:xfrm>
            <a:off x="698936" y="3362250"/>
            <a:ext cx="2340000" cy="72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Office of Strategic Communications and Public Affairs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331136-77AC-91EB-CA13-06001197CFE5}"/>
              </a:ext>
            </a:extLst>
          </p:cNvPr>
          <p:cNvSpPr txBox="1"/>
          <p:nvPr/>
        </p:nvSpPr>
        <p:spPr>
          <a:xfrm>
            <a:off x="707443" y="4374607"/>
            <a:ext cx="2340000" cy="72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Joint Operations Centre / Joint Mission Analysis Centre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BD5BDF-9F23-1127-D51A-8BB70905883C}"/>
              </a:ext>
            </a:extLst>
          </p:cNvPr>
          <p:cNvSpPr txBox="1"/>
          <p:nvPr/>
        </p:nvSpPr>
        <p:spPr>
          <a:xfrm>
            <a:off x="3935999" y="1332246"/>
            <a:ext cx="4320000" cy="7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Office of the Special Representative of the Secretary-General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71611C-7682-D9C6-A243-941043DA0AE3}"/>
              </a:ext>
            </a:extLst>
          </p:cNvPr>
          <p:cNvSpPr txBox="1"/>
          <p:nvPr/>
        </p:nvSpPr>
        <p:spPr>
          <a:xfrm>
            <a:off x="8604555" y="1332246"/>
            <a:ext cx="288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Office of the Deputy Special Representative of the Secretary-General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C02A29-997C-A157-9262-DE321645AC17}"/>
              </a:ext>
            </a:extLst>
          </p:cNvPr>
          <p:cNvSpPr txBox="1"/>
          <p:nvPr/>
        </p:nvSpPr>
        <p:spPr>
          <a:xfrm>
            <a:off x="9144555" y="2348639"/>
            <a:ext cx="2340000" cy="72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Office of Community Support and Facilitation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8868E6-BD34-BAA0-3C90-E00DB3E9ADD5}"/>
              </a:ext>
            </a:extLst>
          </p:cNvPr>
          <p:cNvSpPr txBox="1"/>
          <p:nvPr/>
        </p:nvSpPr>
        <p:spPr>
          <a:xfrm>
            <a:off x="9144555" y="3362250"/>
            <a:ext cx="2340000" cy="72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Regional Office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17B6F5-3778-5089-F675-B21E3F4AFF54}"/>
              </a:ext>
            </a:extLst>
          </p:cNvPr>
          <p:cNvSpPr txBox="1"/>
          <p:nvPr/>
        </p:nvSpPr>
        <p:spPr>
          <a:xfrm>
            <a:off x="9144555" y="4374607"/>
            <a:ext cx="2340000" cy="72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Office of the Rule of Law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74654B-3091-1C93-5CE0-16E14026A216}"/>
              </a:ext>
            </a:extLst>
          </p:cNvPr>
          <p:cNvSpPr txBox="1"/>
          <p:nvPr/>
        </p:nvSpPr>
        <p:spPr>
          <a:xfrm>
            <a:off x="3498268" y="2347248"/>
            <a:ext cx="2340000" cy="72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Office of Political Affairs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5C0EC9-B2F7-EF56-5088-94702BD1715C}"/>
              </a:ext>
            </a:extLst>
          </p:cNvPr>
          <p:cNvSpPr txBox="1"/>
          <p:nvPr/>
        </p:nvSpPr>
        <p:spPr>
          <a:xfrm>
            <a:off x="6353730" y="2347248"/>
            <a:ext cx="2340000" cy="72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Office of Legal Affairs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4559CBA-1401-56A8-5E9C-E804F18B1605}"/>
              </a:ext>
            </a:extLst>
          </p:cNvPr>
          <p:cNvSpPr txBox="1"/>
          <p:nvPr/>
        </p:nvSpPr>
        <p:spPr>
          <a:xfrm>
            <a:off x="3498268" y="3362250"/>
            <a:ext cx="2340000" cy="72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UN Office of Belgrade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03DDCF-8BED-38E2-F5B5-7645DC6E666F}"/>
              </a:ext>
            </a:extLst>
          </p:cNvPr>
          <p:cNvSpPr txBox="1"/>
          <p:nvPr/>
        </p:nvSpPr>
        <p:spPr>
          <a:xfrm>
            <a:off x="6345223" y="3362250"/>
            <a:ext cx="2340000" cy="72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Human Rights Section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EF439CE-53B7-EB7B-BC6F-0C7007EBDC41}"/>
              </a:ext>
            </a:extLst>
          </p:cNvPr>
          <p:cNvSpPr txBox="1"/>
          <p:nvPr/>
        </p:nvSpPr>
        <p:spPr>
          <a:xfrm>
            <a:off x="3498268" y="4374607"/>
            <a:ext cx="2340000" cy="72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Military Liaison Office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D6AE69F-686A-E431-2734-7A1FF40189B7}"/>
              </a:ext>
            </a:extLst>
          </p:cNvPr>
          <p:cNvSpPr txBox="1"/>
          <p:nvPr/>
        </p:nvSpPr>
        <p:spPr>
          <a:xfrm>
            <a:off x="6353730" y="4374607"/>
            <a:ext cx="2340000" cy="72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Security Section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EE2D863-E944-24D9-7B09-07126848521F}"/>
              </a:ext>
            </a:extLst>
          </p:cNvPr>
          <p:cNvSpPr txBox="1"/>
          <p:nvPr/>
        </p:nvSpPr>
        <p:spPr>
          <a:xfrm>
            <a:off x="4927572" y="5369740"/>
            <a:ext cx="2340000" cy="72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Mission Support Division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4E27C40-FEFB-4622-7E64-890650DD7EF6}"/>
              </a:ext>
            </a:extLst>
          </p:cNvPr>
          <p:cNvSpPr txBox="1"/>
          <p:nvPr/>
        </p:nvSpPr>
        <p:spPr>
          <a:xfrm>
            <a:off x="7973730" y="5386964"/>
            <a:ext cx="1440000" cy="72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Justice and Corrections Sections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0EC4513-A0F7-FB5A-5D50-4A9325B021EC}"/>
              </a:ext>
            </a:extLst>
          </p:cNvPr>
          <p:cNvSpPr txBox="1"/>
          <p:nvPr/>
        </p:nvSpPr>
        <p:spPr>
          <a:xfrm>
            <a:off x="10044555" y="5386964"/>
            <a:ext cx="144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Office of the Senior Police Advisor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F7F1E53-8531-C6A5-22DA-74E24710E7E6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>
            <a:off x="3047443" y="1692246"/>
            <a:ext cx="88855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9D63129-B9A1-612D-3764-E3697811BF25}"/>
              </a:ext>
            </a:extLst>
          </p:cNvPr>
          <p:cNvCxnSpPr>
            <a:cxnSpLocks/>
            <a:stCxn id="9" idx="3"/>
            <a:endCxn id="10" idx="1"/>
          </p:cNvCxnSpPr>
          <p:nvPr/>
        </p:nvCxnSpPr>
        <p:spPr>
          <a:xfrm>
            <a:off x="8255999" y="1692246"/>
            <a:ext cx="34855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A20FB15-2612-D535-6E04-DBF8822F5B01}"/>
              </a:ext>
            </a:extLst>
          </p:cNvPr>
          <p:cNvCxnSpPr>
            <a:cxnSpLocks/>
            <a:stCxn id="9" idx="2"/>
            <a:endCxn id="21" idx="0"/>
          </p:cNvCxnSpPr>
          <p:nvPr/>
        </p:nvCxnSpPr>
        <p:spPr>
          <a:xfrm>
            <a:off x="6095999" y="2052246"/>
            <a:ext cx="1573" cy="33174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FD70B234-5D16-305F-D145-7FFBB4E931B2}"/>
              </a:ext>
            </a:extLst>
          </p:cNvPr>
          <p:cNvCxnSpPr>
            <a:cxnSpLocks/>
            <a:stCxn id="15" idx="3"/>
            <a:endCxn id="16" idx="1"/>
          </p:cNvCxnSpPr>
          <p:nvPr/>
        </p:nvCxnSpPr>
        <p:spPr>
          <a:xfrm>
            <a:off x="5838268" y="2707248"/>
            <a:ext cx="51546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73F2EA3E-0CC9-9978-E9CE-3A2508D9BED8}"/>
              </a:ext>
            </a:extLst>
          </p:cNvPr>
          <p:cNvCxnSpPr>
            <a:cxnSpLocks/>
            <a:stCxn id="17" idx="3"/>
            <a:endCxn id="18" idx="1"/>
          </p:cNvCxnSpPr>
          <p:nvPr/>
        </p:nvCxnSpPr>
        <p:spPr>
          <a:xfrm>
            <a:off x="5838268" y="3722250"/>
            <a:ext cx="5069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9D5281E-B4CF-D1E9-35A6-0A0683D11DAD}"/>
              </a:ext>
            </a:extLst>
          </p:cNvPr>
          <p:cNvCxnSpPr>
            <a:cxnSpLocks/>
            <a:stCxn id="19" idx="3"/>
            <a:endCxn id="20" idx="1"/>
          </p:cNvCxnSpPr>
          <p:nvPr/>
        </p:nvCxnSpPr>
        <p:spPr>
          <a:xfrm>
            <a:off x="5838268" y="4734607"/>
            <a:ext cx="51546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145FB810-DD52-190B-CD4C-3C4770196035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3047443" y="2705925"/>
            <a:ext cx="203174" cy="132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E046E6F1-2A49-803A-3C70-7EF1BCF1B3E0}"/>
              </a:ext>
            </a:extLst>
          </p:cNvPr>
          <p:cNvCxnSpPr>
            <a:cxnSpLocks/>
          </p:cNvCxnSpPr>
          <p:nvPr/>
        </p:nvCxnSpPr>
        <p:spPr>
          <a:xfrm flipV="1">
            <a:off x="3240537" y="1692246"/>
            <a:ext cx="0" cy="101301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B8234E6D-C899-E0E2-0222-C53B30D4DC8D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11484555" y="1692246"/>
            <a:ext cx="360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7B9FAC8-8C30-9F0E-E62A-F294C8566689}"/>
              </a:ext>
            </a:extLst>
          </p:cNvPr>
          <p:cNvCxnSpPr>
            <a:cxnSpLocks/>
            <a:stCxn id="14" idx="3"/>
          </p:cNvCxnSpPr>
          <p:nvPr/>
        </p:nvCxnSpPr>
        <p:spPr>
          <a:xfrm>
            <a:off x="11484555" y="4734607"/>
            <a:ext cx="360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E13932AD-ED7F-8DD4-208D-D0DCE19FDBBD}"/>
              </a:ext>
            </a:extLst>
          </p:cNvPr>
          <p:cNvCxnSpPr>
            <a:cxnSpLocks/>
          </p:cNvCxnSpPr>
          <p:nvPr/>
        </p:nvCxnSpPr>
        <p:spPr>
          <a:xfrm>
            <a:off x="11844555" y="1692246"/>
            <a:ext cx="0" cy="304236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B6E26276-7217-CE0F-A768-5C03E427A581}"/>
              </a:ext>
            </a:extLst>
          </p:cNvPr>
          <p:cNvCxnSpPr>
            <a:cxnSpLocks/>
            <a:stCxn id="11" idx="3"/>
          </p:cNvCxnSpPr>
          <p:nvPr/>
        </p:nvCxnSpPr>
        <p:spPr>
          <a:xfrm flipV="1">
            <a:off x="11484555" y="2705264"/>
            <a:ext cx="360000" cy="33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A618BD0F-9908-7780-E71A-44DC779F6857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11484555" y="3718214"/>
            <a:ext cx="360000" cy="40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8F8079FA-BD93-F25C-818E-ECE1E937B5FE}"/>
              </a:ext>
            </a:extLst>
          </p:cNvPr>
          <p:cNvCxnSpPr>
            <a:cxnSpLocks/>
            <a:stCxn id="6" idx="1"/>
          </p:cNvCxnSpPr>
          <p:nvPr/>
        </p:nvCxnSpPr>
        <p:spPr>
          <a:xfrm flipH="1" flipV="1">
            <a:off x="338936" y="2703213"/>
            <a:ext cx="360000" cy="403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22DFB601-A0C8-A9A2-1793-838EBF5688DE}"/>
              </a:ext>
            </a:extLst>
          </p:cNvPr>
          <p:cNvCxnSpPr>
            <a:cxnSpLocks/>
            <a:stCxn id="8" idx="1"/>
          </p:cNvCxnSpPr>
          <p:nvPr/>
        </p:nvCxnSpPr>
        <p:spPr>
          <a:xfrm flipH="1">
            <a:off x="338936" y="4734607"/>
            <a:ext cx="360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09D7689F-E697-AADC-3E35-C0C178221D1F}"/>
              </a:ext>
            </a:extLst>
          </p:cNvPr>
          <p:cNvCxnSpPr>
            <a:cxnSpLocks/>
          </p:cNvCxnSpPr>
          <p:nvPr/>
        </p:nvCxnSpPr>
        <p:spPr>
          <a:xfrm flipH="1">
            <a:off x="328857" y="2703213"/>
            <a:ext cx="10079" cy="2031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446D5BF2-F72A-D144-98DE-CB1A9BB71316}"/>
              </a:ext>
            </a:extLst>
          </p:cNvPr>
          <p:cNvCxnSpPr>
            <a:cxnSpLocks/>
            <a:stCxn id="7" idx="1"/>
          </p:cNvCxnSpPr>
          <p:nvPr/>
        </p:nvCxnSpPr>
        <p:spPr>
          <a:xfrm flipH="1" flipV="1">
            <a:off x="328856" y="3718214"/>
            <a:ext cx="370080" cy="40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56957B91-B596-93D0-1585-F997783AE400}"/>
              </a:ext>
            </a:extLst>
          </p:cNvPr>
          <p:cNvCxnSpPr>
            <a:cxnSpLocks/>
          </p:cNvCxnSpPr>
          <p:nvPr/>
        </p:nvCxnSpPr>
        <p:spPr>
          <a:xfrm>
            <a:off x="9423255" y="5746964"/>
            <a:ext cx="63082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E95939F6-A459-6EE8-1D55-5537B1799026}"/>
              </a:ext>
            </a:extLst>
          </p:cNvPr>
          <p:cNvCxnSpPr>
            <a:cxnSpLocks/>
            <a:stCxn id="14" idx="2"/>
          </p:cNvCxnSpPr>
          <p:nvPr/>
        </p:nvCxnSpPr>
        <p:spPr>
          <a:xfrm>
            <a:off x="10314555" y="5094607"/>
            <a:ext cx="0" cy="180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B2D5F4F9-0945-254C-DD08-9C42AC8CF567}"/>
              </a:ext>
            </a:extLst>
          </p:cNvPr>
          <p:cNvCxnSpPr>
            <a:cxnSpLocks/>
          </p:cNvCxnSpPr>
          <p:nvPr/>
        </p:nvCxnSpPr>
        <p:spPr>
          <a:xfrm flipH="1">
            <a:off x="9738667" y="5271477"/>
            <a:ext cx="57588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412089DF-D3C1-9E60-27AA-8EE434469E58}"/>
              </a:ext>
            </a:extLst>
          </p:cNvPr>
          <p:cNvCxnSpPr>
            <a:cxnSpLocks/>
          </p:cNvCxnSpPr>
          <p:nvPr/>
        </p:nvCxnSpPr>
        <p:spPr>
          <a:xfrm>
            <a:off x="9738667" y="5272653"/>
            <a:ext cx="0" cy="47235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4399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67F8B6F-3321-5976-4289-30EE128A3DB4}"/>
              </a:ext>
            </a:extLst>
          </p:cNvPr>
          <p:cNvSpPr txBox="1"/>
          <p:nvPr/>
        </p:nvSpPr>
        <p:spPr>
          <a:xfrm>
            <a:off x="1195821" y="740637"/>
            <a:ext cx="9800356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Special Representative of the Secretary-General / Head of Mission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B1DDCD-8CD8-D772-8308-2E4B7881AD43}"/>
              </a:ext>
            </a:extLst>
          </p:cNvPr>
          <p:cNvSpPr txBox="1"/>
          <p:nvPr/>
        </p:nvSpPr>
        <p:spPr>
          <a:xfrm>
            <a:off x="1598645" y="1438354"/>
            <a:ext cx="900000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Exercises operational authority over </a:t>
            </a:r>
            <a:r>
              <a:rPr lang="en-US" sz="2000" b="1" dirty="0">
                <a:latin typeface="Verdana"/>
                <a:ea typeface="Verdana"/>
              </a:rPr>
              <a:t>all</a:t>
            </a:r>
            <a:r>
              <a:rPr lang="en-US" sz="2000" dirty="0">
                <a:latin typeface="Verdana"/>
                <a:ea typeface="Verdana"/>
              </a:rPr>
              <a:t> personnel in UN peacekeeping missions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Responsible for strategic vision and guidance</a:t>
            </a: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1028" name="Picture 4" descr="News | UNMISS">
            <a:extLst>
              <a:ext uri="{FF2B5EF4-FFF2-40B4-BE49-F238E27FC236}">
                <a16:creationId xmlns:a16="http://schemas.microsoft.com/office/drawing/2014/main" id="{0E883C1A-CA60-D00E-194E-1B2CDE4C0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399" y="3062073"/>
            <a:ext cx="5029200" cy="291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8489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6</Number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689EA7-CE69-4D4F-8F10-39209AC0F36C}">
  <ds:schemaRefs>
    <ds:schemaRef ds:uri="http://purl.org/dc/dcmitype/"/>
    <ds:schemaRef ds:uri="http://schemas.microsoft.com/office/2006/metadata/properties"/>
    <ds:schemaRef ds:uri="http://schemas.microsoft.com/office/infopath/2007/PartnerControls"/>
    <ds:schemaRef ds:uri="28943420-3cce-465e-a204-04bce5f1b343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2286246c-fc21-4ee8-a407-068ba74e6317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9EDCF27-E89C-450F-9927-30562AD43F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646</TotalTime>
  <Words>977</Words>
  <Application>Microsoft Office PowerPoint</Application>
  <PresentationFormat>Widescreen</PresentationFormat>
  <Paragraphs>139</Paragraphs>
  <Slides>19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Century Gothic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106</cp:revision>
  <dcterms:created xsi:type="dcterms:W3CDTF">2023-10-04T18:52:03Z</dcterms:created>
  <dcterms:modified xsi:type="dcterms:W3CDTF">2025-07-01T20:55:12Z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50230500</vt:r8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xd_Signature">
    <vt:lpwstr/>
  </property>
  <property fmtid="{D5CDD505-2E9C-101B-9397-08002B2CF9AE}" pid="10" name="TriggerFlowInfo">
    <vt:lpwstr/>
  </property>
</Properties>
</file>